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36"/>
  </p:notesMasterIdLst>
  <p:handoutMasterIdLst>
    <p:handoutMasterId r:id="rId37"/>
  </p:handoutMasterIdLst>
  <p:sldIdLst>
    <p:sldId id="402" r:id="rId2"/>
    <p:sldId id="403" r:id="rId3"/>
    <p:sldId id="405" r:id="rId4"/>
    <p:sldId id="287" r:id="rId5"/>
    <p:sldId id="400" r:id="rId6"/>
    <p:sldId id="389" r:id="rId7"/>
    <p:sldId id="383" r:id="rId8"/>
    <p:sldId id="384" r:id="rId9"/>
    <p:sldId id="385" r:id="rId10"/>
    <p:sldId id="386" r:id="rId11"/>
    <p:sldId id="391" r:id="rId12"/>
    <p:sldId id="390" r:id="rId13"/>
    <p:sldId id="392" r:id="rId14"/>
    <p:sldId id="393" r:id="rId15"/>
    <p:sldId id="399" r:id="rId16"/>
    <p:sldId id="394" r:id="rId17"/>
    <p:sldId id="395" r:id="rId18"/>
    <p:sldId id="376" r:id="rId19"/>
    <p:sldId id="388" r:id="rId20"/>
    <p:sldId id="377" r:id="rId21"/>
    <p:sldId id="360" r:id="rId22"/>
    <p:sldId id="367" r:id="rId23"/>
    <p:sldId id="373" r:id="rId24"/>
    <p:sldId id="374" r:id="rId25"/>
    <p:sldId id="361" r:id="rId26"/>
    <p:sldId id="375" r:id="rId27"/>
    <p:sldId id="397" r:id="rId28"/>
    <p:sldId id="354" r:id="rId29"/>
    <p:sldId id="349" r:id="rId30"/>
    <p:sldId id="339" r:id="rId31"/>
    <p:sldId id="340" r:id="rId32"/>
    <p:sldId id="346" r:id="rId33"/>
    <p:sldId id="396" r:id="rId34"/>
    <p:sldId id="336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60" autoAdjust="0"/>
  </p:normalViewPr>
  <p:slideViewPr>
    <p:cSldViewPr>
      <p:cViewPr>
        <p:scale>
          <a:sx n="50" d="100"/>
          <a:sy n="50" d="100"/>
        </p:scale>
        <p:origin x="-1956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A8EDF7EF-946B-48AB-85D0-A4876320BF22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CB253011-5DA0-4537-9D39-E7D35D0CE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097E685B-174D-470E-AF9B-1F7E6F30C636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5" rIns="96651" bIns="4832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053A6D6E-1A10-4FE5-8EBE-24FF6B3773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3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66650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6D6E-1A10-4FE5-8EBE-24FF6B3773D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21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6D6E-1A10-4FE5-8EBE-24FF6B3773D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67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6D6E-1A10-4FE5-8EBE-24FF6B3773D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25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6D6E-1A10-4FE5-8EBE-24FF6B3773D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3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6D6E-1A10-4FE5-8EBE-24FF6B3773D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36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6D6E-1A10-4FE5-8EBE-24FF6B3773D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2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6D6E-1A10-4FE5-8EBE-24FF6B3773D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09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6D6E-1A10-4FE5-8EBE-24FF6B3773D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59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6D6E-1A10-4FE5-8EBE-24FF6B3773D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15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6D6E-1A10-4FE5-8EBE-24FF6B3773D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30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6D6E-1A10-4FE5-8EBE-24FF6B3773D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43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6D6E-1A10-4FE5-8EBE-24FF6B3773D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30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6D6E-1A10-4FE5-8EBE-24FF6B3773D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400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Peningkatan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Keterampilan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Instruksional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PEKERTI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APPLIED Approach (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Garis-garis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Pembelajaran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GBPP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6D6E-1A10-4FE5-8EBE-24FF6B3773D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39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6D6E-1A10-4FE5-8EBE-24FF6B3773D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308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6D6E-1A10-4FE5-8EBE-24FF6B3773D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566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6D6E-1A10-4FE5-8EBE-24FF6B3773D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872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6D6E-1A10-4FE5-8EBE-24FF6B3773D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199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6D6E-1A10-4FE5-8EBE-24FF6B3773D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199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6D6E-1A10-4FE5-8EBE-24FF6B3773D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199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6D6E-1A10-4FE5-8EBE-24FF6B3773D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19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6D6E-1A10-4FE5-8EBE-24FF6B3773D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701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6D6E-1A10-4FE5-8EBE-24FF6B3773D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199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6D6E-1A10-4FE5-8EBE-24FF6B3773D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35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6D6E-1A10-4FE5-8EBE-24FF6B3773D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30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6D6E-1A10-4FE5-8EBE-24FF6B3773D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25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6D6E-1A10-4FE5-8EBE-24FF6B3773D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73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6D6E-1A10-4FE5-8EBE-24FF6B3773D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96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6D6E-1A10-4FE5-8EBE-24FF6B3773D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95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6D6E-1A10-4FE5-8EBE-24FF6B3773D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22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6D6E-1A10-4FE5-8EBE-24FF6B3773D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1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11B50C-01DA-44FA-B53A-4D82D6E80697}" type="datetimeFigureOut">
              <a:rPr lang="en-US" smtClean="0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F916C-456C-44E8-8EF2-69B3A89562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F433BE-9E1B-4699-84CF-E194B4D935FB}" type="datetimeFigureOut">
              <a:rPr lang="en-US" smtClean="0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F301E-34A5-4859-BA8C-13C7D0D1E9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D8442-9420-4886-AAA6-5755F9C47A82}" type="datetimeFigureOut">
              <a:rPr lang="en-US" smtClean="0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48977-7AB7-475D-9EE3-0911513883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FEFB72-8F43-4AA7-80C5-E70A2CD39E8C}" type="datetimeFigureOut">
              <a:rPr lang="en-US" smtClean="0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9543B-E178-4D26-8337-1BB5A392B4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0A4E62-55EF-44F6-AA20-D70202741CAB}" type="datetimeFigureOut">
              <a:rPr lang="en-US" smtClean="0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6D338-03FD-4006-8F92-06A0CD08CA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F1F0D1-94B2-444F-A1DE-3DC004A6A65F}" type="datetimeFigureOut">
              <a:rPr lang="en-US" smtClean="0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0AB73-7CBD-438E-BE82-F2EF5CDDA1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855E41-7087-4B86-A30A-B2F255403703}" type="datetimeFigureOut">
              <a:rPr lang="en-US" smtClean="0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16BBD-49A7-43D6-90C1-D96E58C5B0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48358-89D3-4E85-B885-D1CA5CB98947}" type="datetimeFigureOut">
              <a:rPr lang="en-US" smtClean="0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055F6-9D3D-4FDF-BB66-D62EE0B25A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B3BDD-58F5-4198-908D-9AFB424DA308}" type="datetimeFigureOut">
              <a:rPr lang="en-US" smtClean="0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339AE-8625-47F7-BFBA-A03A651162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FE6BD-779B-443B-A44A-8A3F3093DC2B}" type="datetimeFigureOut">
              <a:rPr lang="en-US" smtClean="0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0F30A-93A2-4EDA-A2AE-4F2C1210D2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810A5C-5EB5-4575-9E45-4EC04133DF97}" type="datetimeFigureOut">
              <a:rPr lang="en-US" smtClean="0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7200F-55EB-4128-A667-8E60CEE69B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755256-8EB7-452E-8B30-22674B204659}" type="datetimeFigureOut">
              <a:rPr lang="en-US" smtClean="0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B13D3-BDCD-477F-9C26-A718D38517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https://encrypted-tbn2.gstatic.com/images?q=tbn:ANd9GcTb9DPrTH5wD8u_HKFmZMZsazGpGduhb4dbyWUj19yOj83g8Xi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857364"/>
            <a:ext cx="8143932" cy="2857520"/>
          </a:xfrm>
          <a:solidFill>
            <a:srgbClr val="0070C0"/>
          </a:solidFill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1003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lgerian" panose="04020705040A02060702" pitchFamily="82" charset="0"/>
              </a:rPr>
              <a:t>SOSIALISASI  SERTIFIKASI  DOSEN</a:t>
            </a:r>
            <a:br>
              <a:rPr lang="en-US" sz="4000" b="1" dirty="0" smtClean="0">
                <a:solidFill>
                  <a:srgbClr val="FFFF00"/>
                </a:solidFill>
                <a:latin typeface="Algerian" panose="04020705040A02060702" pitchFamily="82" charset="0"/>
              </a:rPr>
            </a:br>
            <a:r>
              <a:rPr lang="en-US" sz="4000" b="1" dirty="0" smtClean="0">
                <a:solidFill>
                  <a:srgbClr val="FFFF00"/>
                </a:solidFill>
                <a:latin typeface="Algerian" panose="04020705040A02060702" pitchFamily="82" charset="0"/>
              </a:rPr>
              <a:t>20 FEBRUARI 2019</a:t>
            </a:r>
            <a:endParaRPr lang="en-US" sz="4000" b="1" dirty="0">
              <a:solidFill>
                <a:srgbClr val="FFFF00"/>
              </a:solidFill>
              <a:latin typeface="Algerian" panose="04020705040A02060702" pitchFamily="82" charset="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1604" y="5119548"/>
            <a:ext cx="6000792" cy="1238410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 dirty="0" smtClean="0">
              <a:solidFill>
                <a:schemeClr val="tx1"/>
              </a:solidFill>
              <a:latin typeface="Antique Olive"/>
            </a:endParaRPr>
          </a:p>
          <a:p>
            <a:pPr algn="ctr"/>
            <a:endParaRPr lang="id-ID" sz="2400" dirty="0" smtClean="0">
              <a:solidFill>
                <a:schemeClr val="tx1"/>
              </a:solidFill>
              <a:latin typeface="Antique Oliv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9910" y="4943448"/>
            <a:ext cx="5257800" cy="141450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dirty="0" smtClean="0"/>
          </a:p>
          <a:p>
            <a:pPr algn="ctr"/>
            <a:r>
              <a:rPr lang="en-US" sz="2800" dirty="0" smtClean="0"/>
              <a:t>PANITIA </a:t>
            </a:r>
          </a:p>
          <a:p>
            <a:pPr algn="ctr"/>
            <a:r>
              <a:rPr lang="en-US" sz="2800" dirty="0" smtClean="0"/>
              <a:t>PERGURUAN TINGGI PENGUSUL SERDOS UNIVERSITAS UDAYANA</a:t>
            </a:r>
            <a:endParaRPr lang="id-ID" sz="2800" dirty="0" smtClean="0"/>
          </a:p>
          <a:p>
            <a:pPr algn="ctr"/>
            <a:endParaRPr lang="id-ID" sz="2400" dirty="0"/>
          </a:p>
        </p:txBody>
      </p:sp>
      <p:pic>
        <p:nvPicPr>
          <p:cNvPr id="8" name="Picture 22" descr="Hasil gambar untuk simbol ristek dikti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2539"/>
            <a:ext cx="158417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810" y="149052"/>
            <a:ext cx="1413586" cy="147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26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2E42A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1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1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8F816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1" grpId="3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Kompetensi Sosial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95393"/>
            <a:ext cx="9144000" cy="256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0008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Kreteria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Kelulusan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Instrumen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Persepsional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791200"/>
            <a:ext cx="662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54864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Rerata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skor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komponen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</a:p>
          <a:p>
            <a:pPr marL="914400" indent="-54864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Rerata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skor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keseluruhan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068" y="4800600"/>
            <a:ext cx="8772293" cy="83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Persepsional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diperoleh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rerata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skor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kesepuluh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penilai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NPS = (</a:t>
            </a:r>
            <a:r>
              <a:rPr lang="en-US" sz="16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rerata</a:t>
            </a:r>
            <a:r>
              <a:rPr lang="en-US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skor</a:t>
            </a:r>
            <a:r>
              <a:rPr lang="en-US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16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mhs</a:t>
            </a:r>
            <a:r>
              <a:rPr lang="en-US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16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rerata</a:t>
            </a:r>
            <a:r>
              <a:rPr lang="en-US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skor</a:t>
            </a:r>
            <a:r>
              <a:rPr lang="en-US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16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sejawat</a:t>
            </a:r>
            <a:r>
              <a:rPr lang="en-US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16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skor</a:t>
            </a:r>
            <a:r>
              <a:rPr lang="en-US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</a:t>
            </a:r>
            <a:r>
              <a:rPr lang="en-US" sz="16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atasan</a:t>
            </a:r>
            <a:r>
              <a:rPr lang="en-US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16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skor</a:t>
            </a:r>
            <a:r>
              <a:rPr lang="en-US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</a:t>
            </a:r>
            <a:r>
              <a:rPr lang="en-US" sz="16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</a:t>
            </a:r>
            <a:r>
              <a:rPr lang="en-US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/ 4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274902"/>
              </p:ext>
            </p:extLst>
          </p:nvPr>
        </p:nvGraphicFramePr>
        <p:xfrm>
          <a:off x="76200" y="1455304"/>
          <a:ext cx="8991599" cy="304049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82790">
                  <a:extLst>
                    <a:ext uri="{9D8B030D-6E8A-4147-A177-3AD203B41FA5}">
                      <a16:colId xmlns:a16="http://schemas.microsoft.com/office/drawing/2014/main" xmlns="" val="1873619291"/>
                    </a:ext>
                  </a:extLst>
                </a:gridCol>
                <a:gridCol w="3203147">
                  <a:extLst>
                    <a:ext uri="{9D8B030D-6E8A-4147-A177-3AD203B41FA5}">
                      <a16:colId xmlns:a16="http://schemas.microsoft.com/office/drawing/2014/main" xmlns="" val="1821022507"/>
                    </a:ext>
                  </a:extLst>
                </a:gridCol>
                <a:gridCol w="1183105">
                  <a:extLst>
                    <a:ext uri="{9D8B030D-6E8A-4147-A177-3AD203B41FA5}">
                      <a16:colId xmlns:a16="http://schemas.microsoft.com/office/drawing/2014/main" xmlns="" val="3835960063"/>
                    </a:ext>
                  </a:extLst>
                </a:gridCol>
                <a:gridCol w="1340852">
                  <a:extLst>
                    <a:ext uri="{9D8B030D-6E8A-4147-A177-3AD203B41FA5}">
                      <a16:colId xmlns:a16="http://schemas.microsoft.com/office/drawing/2014/main" xmlns="" val="2251351729"/>
                    </a:ext>
                  </a:extLst>
                </a:gridCol>
                <a:gridCol w="1321234">
                  <a:extLst>
                    <a:ext uri="{9D8B030D-6E8A-4147-A177-3AD203B41FA5}">
                      <a16:colId xmlns:a16="http://schemas.microsoft.com/office/drawing/2014/main" xmlns="" val="3966365543"/>
                    </a:ext>
                  </a:extLst>
                </a:gridCol>
                <a:gridCol w="708943">
                  <a:extLst>
                    <a:ext uri="{9D8B030D-6E8A-4147-A177-3AD203B41FA5}">
                      <a16:colId xmlns:a16="http://schemas.microsoft.com/office/drawing/2014/main" xmlns="" val="805394715"/>
                    </a:ext>
                  </a:extLst>
                </a:gridCol>
                <a:gridCol w="651528">
                  <a:extLst>
                    <a:ext uri="{9D8B030D-6E8A-4147-A177-3AD203B41FA5}">
                      <a16:colId xmlns:a16="http://schemas.microsoft.com/office/drawing/2014/main" xmlns="" val="1476780571"/>
                    </a:ext>
                  </a:extLst>
                </a:gridCol>
              </a:tblGrid>
              <a:tr h="3800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NO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PENILAI</a:t>
                      </a:r>
                      <a:endParaRPr lang="en-US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SKOR KOMPONEN</a:t>
                      </a:r>
                      <a:endParaRPr lang="en-US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RERATA</a:t>
                      </a:r>
                      <a:endParaRPr lang="en-US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extLst>
                  <a:ext uri="{0D108BD9-81ED-4DB2-BD59-A6C34878D82A}">
                    <a16:rowId xmlns:a16="http://schemas.microsoft.com/office/drawing/2014/main" xmlns="" val="4221204561"/>
                  </a:ext>
                </a:extLst>
              </a:tr>
              <a:tr h="3800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PEDAGOGIK</a:t>
                      </a:r>
                      <a:endParaRPr lang="en-US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PROFESIONAL</a:t>
                      </a:r>
                      <a:endParaRPr lang="en-US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KEPRIBADIAN</a:t>
                      </a:r>
                      <a:endParaRPr lang="en-US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SOSIAL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6337112"/>
                  </a:ext>
                </a:extLst>
              </a:tr>
              <a:tr h="380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MAHASISWA = 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6.09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5.95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6.00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5.80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5.96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extLst>
                  <a:ext uri="{0D108BD9-81ED-4DB2-BD59-A6C34878D82A}">
                    <a16:rowId xmlns:a16="http://schemas.microsoft.com/office/drawing/2014/main" xmlns="" val="3211780883"/>
                  </a:ext>
                </a:extLst>
              </a:tr>
              <a:tr h="380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TEMAN SEJAWAT = 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6.48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6.42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6.44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5.83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6.29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extLst>
                  <a:ext uri="{0D108BD9-81ED-4DB2-BD59-A6C34878D82A}">
                    <a16:rowId xmlns:a16="http://schemas.microsoft.com/office/drawing/2014/main" xmlns="" val="1397525966"/>
                  </a:ext>
                </a:extLst>
              </a:tr>
              <a:tr h="380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ATASAN LANGSUNG = 1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6.44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6.25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6.17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5.50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6.09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extLst>
                  <a:ext uri="{0D108BD9-81ED-4DB2-BD59-A6C34878D82A}">
                    <a16:rowId xmlns:a16="http://schemas.microsoft.com/office/drawing/2014/main" xmlns="" val="2540503444"/>
                  </a:ext>
                </a:extLst>
              </a:tr>
              <a:tr h="380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DYS = 1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6.33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6.13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6.33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6.40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6.30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extLst>
                  <a:ext uri="{0D108BD9-81ED-4DB2-BD59-A6C34878D82A}">
                    <a16:rowId xmlns:a16="http://schemas.microsoft.com/office/drawing/2014/main" xmlns="" val="506282060"/>
                  </a:ext>
                </a:extLst>
              </a:tr>
              <a:tr h="3800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RERATA KOMPONEN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6.34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6.19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6.24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5.88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6.16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extLst>
                  <a:ext uri="{0D108BD9-81ED-4DB2-BD59-A6C34878D82A}">
                    <a16:rowId xmlns:a16="http://schemas.microsoft.com/office/drawing/2014/main" xmlns="" val="3890614303"/>
                  </a:ext>
                </a:extLst>
              </a:tr>
              <a:tr h="3800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RERATA TOTAL SELURUH KOMPONEN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6.16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01" marR="7601" marT="760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1368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743076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Kategori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Nilai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Persepsional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76280" y="1752600"/>
                <a:ext cx="6191439" cy="313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Kategori NPS </a:t>
                </a:r>
                <a:r>
                  <a:rPr lang="en-US" sz="2000" dirty="0" err="1"/>
                  <a:t>diperoleh</a:t>
                </a:r>
                <a:r>
                  <a:rPr lang="en-US" sz="2000" dirty="0"/>
                  <a:t> dengan </a:t>
                </a:r>
                <a:r>
                  <a:rPr lang="en-US" sz="2000" dirty="0" err="1"/>
                  <a:t>perhtingan</a:t>
                </a:r>
                <a:r>
                  <a:rPr lang="en-US" sz="2000" dirty="0"/>
                  <a:t>:</a:t>
                </a:r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𝑁𝑃𝑆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 100%</m:t>
                      </m:r>
                    </m:oMath>
                  </m:oMathPara>
                </a14:m>
                <a:endParaRPr lang="en-US" sz="2000" dirty="0"/>
              </a:p>
              <a:p>
                <a:pPr lvl="0"/>
                <a:r>
                  <a:rPr lang="en-US" sz="2000" dirty="0" err="1">
                    <a:solidFill>
                      <a:srgbClr val="000000"/>
                    </a:solidFill>
                  </a:rPr>
                  <a:t>Bilahasilnya</a:t>
                </a:r>
                <a:r>
                  <a:rPr lang="en-US" sz="2000" dirty="0">
                    <a:solidFill>
                      <a:srgbClr val="000000"/>
                    </a:solidFill>
                  </a:rPr>
                  <a:t>:</a:t>
                </a:r>
              </a:p>
              <a:p>
                <a:pPr lvl="0"/>
                <a:endParaRPr lang="en-US" sz="2000" dirty="0">
                  <a:solidFill>
                    <a:srgbClr val="000000"/>
                  </a:solidFill>
                </a:endParaRPr>
              </a:p>
              <a:p>
                <a:pPr lvl="0">
                  <a:tabLst>
                    <a:tab pos="973138" algn="l"/>
                    <a:tab pos="3087688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</a:rPr>
                  <a:t>	≤ 70% 	</a:t>
                </a:r>
                <a:r>
                  <a:rPr lang="en-US" sz="2000" dirty="0" err="1">
                    <a:solidFill>
                      <a:srgbClr val="000000"/>
                    </a:solidFill>
                  </a:rPr>
                  <a:t>kategori</a:t>
                </a:r>
                <a:r>
                  <a:rPr lang="en-US" sz="2000" dirty="0">
                    <a:solidFill>
                      <a:srgbClr val="000000"/>
                    </a:solidFill>
                  </a:rPr>
                  <a:t>NPS = </a:t>
                </a:r>
                <a:r>
                  <a:rPr lang="en-US" sz="2000" dirty="0">
                    <a:solidFill>
                      <a:srgbClr val="FF0000"/>
                    </a:solidFill>
                  </a:rPr>
                  <a:t>TINGGI</a:t>
                </a:r>
              </a:p>
              <a:p>
                <a:pPr lvl="0">
                  <a:tabLst>
                    <a:tab pos="973138" algn="l"/>
                    <a:tab pos="3087688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</a:rPr>
                  <a:t>	≤ 50% </a:t>
                </a:r>
                <a:r>
                  <a:rPr lang="en-US" sz="2000" dirty="0" err="1">
                    <a:solidFill>
                      <a:srgbClr val="000000"/>
                    </a:solidFill>
                  </a:rPr>
                  <a:t>dan</a:t>
                </a:r>
                <a:r>
                  <a:rPr lang="en-US" sz="2000" dirty="0">
                    <a:solidFill>
                      <a:srgbClr val="000000"/>
                    </a:solidFill>
                  </a:rPr>
                  <a:t>&lt; 70% 	</a:t>
                </a:r>
                <a:r>
                  <a:rPr lang="en-US" sz="2000" dirty="0" err="1">
                    <a:solidFill>
                      <a:srgbClr val="000000"/>
                    </a:solidFill>
                  </a:rPr>
                  <a:t>kategori</a:t>
                </a:r>
                <a:r>
                  <a:rPr lang="en-US" sz="2000" dirty="0">
                    <a:solidFill>
                      <a:srgbClr val="000000"/>
                    </a:solidFill>
                  </a:rPr>
                  <a:t>NPS = </a:t>
                </a:r>
                <a:r>
                  <a:rPr lang="en-US" sz="2000" dirty="0">
                    <a:solidFill>
                      <a:srgbClr val="FF0000"/>
                    </a:solidFill>
                  </a:rPr>
                  <a:t>SEDANG</a:t>
                </a:r>
              </a:p>
              <a:p>
                <a:pPr lvl="0">
                  <a:tabLst>
                    <a:tab pos="973138" algn="l"/>
                    <a:tab pos="3087688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</a:rPr>
                  <a:t>	≤ 50%	</a:t>
                </a:r>
                <a:r>
                  <a:rPr lang="en-US" sz="2000" dirty="0" err="1">
                    <a:solidFill>
                      <a:srgbClr val="000000"/>
                    </a:solidFill>
                  </a:rPr>
                  <a:t>kategori</a:t>
                </a:r>
                <a:r>
                  <a:rPr lang="en-US" sz="2000" dirty="0">
                    <a:solidFill>
                      <a:srgbClr val="000000"/>
                    </a:solidFill>
                  </a:rPr>
                  <a:t>NPS = </a:t>
                </a:r>
                <a:r>
                  <a:rPr lang="en-US" sz="2000" dirty="0">
                    <a:solidFill>
                      <a:srgbClr val="FF0000"/>
                    </a:solidFill>
                  </a:rPr>
                  <a:t>RENDAH 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280" y="1752600"/>
                <a:ext cx="6191439" cy="3131627"/>
              </a:xfrm>
              <a:prstGeom prst="rect">
                <a:avLst/>
              </a:prstGeom>
              <a:blipFill>
                <a:blip r:embed="rId3"/>
                <a:stretch>
                  <a:fillRect l="-984" t="-975" r="-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449206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Penilaian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Deskripsi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Diri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 </a:t>
            </a: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142781"/>
              </p:ext>
            </p:extLst>
          </p:nvPr>
        </p:nvGraphicFramePr>
        <p:xfrm>
          <a:off x="76200" y="838200"/>
          <a:ext cx="8991600" cy="59893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908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37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22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00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36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36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36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366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0598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UNSUR PENILAIAN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BOBOT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UNSUR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BUTIR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BOBOT BUTIR (B)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ASESOR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1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ASESOR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2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9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SKOR (S)</a:t>
                      </a:r>
                      <a:endParaRPr lang="en-US" sz="1300" b="1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  <a:latin typeface="+mn-lt"/>
                        </a:rPr>
                        <a:t>BxS</a:t>
                      </a:r>
                      <a:endParaRPr lang="en-US" sz="1300" b="1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SKOR (S)</a:t>
                      </a:r>
                      <a:endParaRPr lang="en-US" sz="1300" b="1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  <a:latin typeface="+mn-lt"/>
                        </a:rPr>
                        <a:t>BxS</a:t>
                      </a:r>
                      <a:endParaRPr lang="en-US" sz="1300" b="1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2991">
                <a:tc rowSpan="5">
                  <a:txBody>
                    <a:bodyPr/>
                    <a:lstStyle/>
                    <a:p>
                      <a:pPr marL="228600" lvl="0" indent="-228600">
                        <a:spcAft>
                          <a:spcPts val="0"/>
                        </a:spcAft>
                        <a:buSzPts val="1100"/>
                        <a:buFont typeface="+mj-lt"/>
                        <a:buAutoNum type="alphaUcPeriod"/>
                      </a:pPr>
                      <a:r>
                        <a:rPr lang="en-US" sz="1300" dirty="0" err="1">
                          <a:effectLst/>
                          <a:latin typeface="+mn-lt"/>
                        </a:rPr>
                        <a:t>Pengembangan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Kualitas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Pembelajaran</a:t>
                      </a:r>
                      <a:endParaRPr lang="en-US" sz="13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ahoma"/>
                      </a:endParaRPr>
                    </a:p>
                  </a:txBody>
                  <a:tcPr marL="44501" marR="44501" marT="0" marB="0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28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01. Usaha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Kreatif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endParaRPr lang="en-US" sz="13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8</a:t>
                      </a:r>
                      <a:endParaRPr lang="en-US" sz="1300" b="1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29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02.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Dampak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Perubahan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endParaRPr lang="en-US" sz="13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8</a:t>
                      </a:r>
                      <a:endParaRPr lang="en-US" sz="1300" b="1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29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03.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Kedisiplinan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endParaRPr lang="en-US" sz="13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4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29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04.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Keteladanan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endParaRPr lang="en-US" sz="13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4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90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05.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Keterbukaan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Terhadap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Kritik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endParaRPr lang="en-US" sz="13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4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2991">
                <a:tc rowSpan="5">
                  <a:txBody>
                    <a:bodyPr/>
                    <a:lstStyle/>
                    <a:p>
                      <a:pPr marL="177800" lvl="0" indent="-177800"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en-US" sz="1300" kern="1200" dirty="0">
                          <a:effectLst/>
                          <a:latin typeface="+mn-lt"/>
                        </a:rPr>
                        <a:t>B. </a:t>
                      </a:r>
                      <a:r>
                        <a:rPr lang="en-US" sz="1300" kern="1200" dirty="0" err="1">
                          <a:effectLst/>
                          <a:latin typeface="+mn-lt"/>
                        </a:rPr>
                        <a:t>Pengembangan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kern="1200" dirty="0" err="1">
                          <a:effectLst/>
                          <a:latin typeface="+mn-lt"/>
                        </a:rPr>
                        <a:t>Keilmuan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/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Keahlian</a:t>
                      </a:r>
                      <a:endParaRPr lang="en-US" sz="13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ahoma"/>
                      </a:endParaRPr>
                    </a:p>
                  </a:txBody>
                  <a:tcPr marL="44501" marR="44501" marT="0" marB="0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34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06.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Publikasi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Karya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Ilmiah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18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29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07.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Makna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dan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Kegunaan</a:t>
                      </a:r>
                      <a:endParaRPr lang="en-US" sz="13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4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29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08. Usaha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Inovatif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endParaRPr lang="en-US" sz="13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4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29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09.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Konsistensi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endParaRPr lang="en-US" sz="13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4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29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10. Target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Kerja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endParaRPr lang="en-US" sz="13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4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2991">
                <a:tc rowSpan="5">
                  <a:txBody>
                    <a:bodyPr/>
                    <a:lstStyle/>
                    <a:p>
                      <a:pPr marL="177800" lvl="0" indent="-177800"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C 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Pengabdian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Kepada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Masyarakat</a:t>
                      </a:r>
                      <a:endParaRPr lang="en-US" sz="13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ahoma"/>
                      </a:endParaRPr>
                    </a:p>
                  </a:txBody>
                  <a:tcPr marL="44501" marR="44501" marT="0" marB="0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16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11.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Kegiatan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PKM </a:t>
                      </a:r>
                      <a:endParaRPr lang="en-US" sz="13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5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29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12.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Dampak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Perubahan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endParaRPr lang="en-US" sz="13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4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29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13.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Dukungan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Masyarakat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endParaRPr lang="en-US" sz="13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3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29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14.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Kemampuan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Berkomunikasi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endParaRPr lang="en-US" sz="13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2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29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15.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Kemampuan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Kerjasama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endParaRPr lang="en-US" sz="13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2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405982">
                <a:tc rowSpan="5">
                  <a:txBody>
                    <a:bodyPr/>
                    <a:lstStyle/>
                    <a:p>
                      <a:pPr marL="177800" lvl="0" indent="-177800"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D.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Manajemen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/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Pengelolaan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Institusi</a:t>
                      </a:r>
                      <a:endParaRPr lang="en-US" sz="13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ahoma"/>
                      </a:endParaRPr>
                    </a:p>
                  </a:txBody>
                  <a:tcPr marL="44501" marR="44501" marT="0" marB="0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12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 anchor="ctr"/>
                </a:tc>
                <a:tc>
                  <a:txBody>
                    <a:bodyPr/>
                    <a:lstStyle/>
                    <a:p>
                      <a:pPr marL="273050" lvl="0" indent="-27305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16.</a:t>
                      </a:r>
                      <a:r>
                        <a:rPr lang="en-US" sz="13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Implementasi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Kegiatan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dari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 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usulan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pemikiran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endParaRPr lang="en-US" sz="13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3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29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17.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Dukungan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institusi</a:t>
                      </a:r>
                      <a:endParaRPr lang="en-US" sz="13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3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29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18.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Kendali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Diri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endParaRPr lang="en-US" sz="13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2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29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19.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Tanggung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Jawab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endParaRPr lang="en-US" sz="13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2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029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20.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Keteguhan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pada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Prinsip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endParaRPr lang="en-US" sz="13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2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43926">
                <a:tc rowSpan="4">
                  <a:txBody>
                    <a:bodyPr/>
                    <a:lstStyle/>
                    <a:p>
                      <a:pPr marL="177800" lvl="0" indent="-177800"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E.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Peningkatan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Kualitas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Kegiatan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Kemahasiswaan</a:t>
                      </a:r>
                      <a:endParaRPr lang="en-US" sz="13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ahoma"/>
                      </a:endParaRPr>
                    </a:p>
                  </a:txBody>
                  <a:tcPr marL="44501" marR="44501" marT="0" marB="0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 anchor="ctr"/>
                </a:tc>
                <a:tc>
                  <a:txBody>
                    <a:bodyPr/>
                    <a:lstStyle/>
                    <a:p>
                      <a:pPr marL="273050" lvl="0" indent="-27305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21.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Peran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pada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Kegiatan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mahasiswa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endParaRPr lang="en-US" sz="13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4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029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22.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Implementasi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Peran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endParaRPr lang="en-US" sz="13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2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234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23.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Interaksi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dengan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Mahasiswa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endParaRPr lang="en-US" sz="13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2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26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24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Manfaat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Kegiatan</a:t>
                      </a:r>
                      <a:endParaRPr lang="en-US" sz="13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2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44501" marR="44501" marT="0" marB="0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635430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Vonis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K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14400"/>
            <a:ext cx="889874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61722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Penilaian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Deskripsi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Diri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2276" y="3657600"/>
            <a:ext cx="65582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DYS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 orang </a:t>
            </a:r>
            <a:r>
              <a:rPr lang="en-US" dirty="0" err="1"/>
              <a:t>asesor</a:t>
            </a:r>
            <a:endParaRPr lang="en-US" dirty="0"/>
          </a:p>
          <a:p>
            <a:r>
              <a:rPr lang="en-US" dirty="0"/>
              <a:t>yang </a:t>
            </a:r>
            <a:r>
              <a:rPr lang="en-US" dirty="0" err="1"/>
              <a:t>merupakan</a:t>
            </a:r>
            <a:r>
              <a:rPr lang="en-US" dirty="0"/>
              <a:t> rata-rata </a:t>
            </a:r>
            <a:r>
              <a:rPr lang="en-US" dirty="0" err="1"/>
              <a:t>kedua</a:t>
            </a:r>
            <a:r>
              <a:rPr lang="en-US" dirty="0"/>
              <a:t> NA, </a:t>
            </a:r>
            <a:r>
              <a:rPr lang="en-US" dirty="0" err="1"/>
              <a:t>yaitu</a:t>
            </a:r>
            <a:r>
              <a:rPr lang="en-US" dirty="0"/>
              <a:t> NA</a:t>
            </a:r>
            <a:r>
              <a:rPr lang="en-US" baseline="-25000" dirty="0"/>
              <a:t>DD</a:t>
            </a:r>
          </a:p>
          <a:p>
            <a:endParaRPr lang="en-US" baseline="-25000" dirty="0"/>
          </a:p>
          <a:p>
            <a:endParaRPr lang="en-US" baseline="-25000" dirty="0"/>
          </a:p>
          <a:p>
            <a:r>
              <a:rPr lang="en-US" dirty="0"/>
              <a:t>             </a:t>
            </a:r>
            <a:r>
              <a:rPr lang="en-US" i="1" dirty="0"/>
              <a:t>NA</a:t>
            </a:r>
            <a:r>
              <a:rPr lang="en-US" i="1" baseline="-25000" dirty="0"/>
              <a:t>DD</a:t>
            </a:r>
            <a:r>
              <a:rPr lang="en-US" dirty="0"/>
              <a:t> = (</a:t>
            </a:r>
            <a:r>
              <a:rPr lang="en-US" i="1" dirty="0"/>
              <a:t>NA1</a:t>
            </a:r>
            <a:r>
              <a:rPr lang="en-US" dirty="0"/>
              <a:t> + </a:t>
            </a:r>
            <a:r>
              <a:rPr lang="en-US" i="1" dirty="0"/>
              <a:t>NA2</a:t>
            </a:r>
            <a:r>
              <a:rPr lang="en-US" dirty="0"/>
              <a:t>)/2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2276" y="1350630"/>
            <a:ext cx="6358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asesor</a:t>
            </a:r>
            <a:r>
              <a:rPr lang="en-US" dirty="0"/>
              <a:t> 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NA </a:t>
            </a:r>
          </a:p>
          <a:p>
            <a:r>
              <a:rPr lang="en-US" dirty="0"/>
              <a:t>yang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formula: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23156"/>
            <a:ext cx="3886200" cy="7153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838200" y="5677390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Instrumen</a:t>
            </a:r>
            <a:r>
              <a:rPr lang="en-US" sz="2000" b="1" dirty="0"/>
              <a:t> </a:t>
            </a:r>
            <a:r>
              <a:rPr lang="en-US" sz="2000" b="1" dirty="0" err="1"/>
              <a:t>Deskripsi</a:t>
            </a:r>
            <a:r>
              <a:rPr lang="en-US" sz="2000" b="1" dirty="0"/>
              <a:t> </a:t>
            </a:r>
            <a:r>
              <a:rPr lang="en-US" sz="2000" b="1" dirty="0" err="1"/>
              <a:t>Diri</a:t>
            </a:r>
            <a:r>
              <a:rPr lang="en-US" sz="2000" b="1" dirty="0"/>
              <a:t> </a:t>
            </a:r>
            <a:r>
              <a:rPr lang="en-US" sz="2000" b="1" dirty="0" err="1"/>
              <a:t>dinyatakan</a:t>
            </a:r>
            <a:r>
              <a:rPr lang="en-US" sz="2000" b="1" dirty="0"/>
              <a:t> lulus </a:t>
            </a:r>
            <a:r>
              <a:rPr lang="en-US" sz="2000" b="1" dirty="0" err="1"/>
              <a:t>bila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baseline="-25000" dirty="0" err="1"/>
              <a:t>dd</a:t>
            </a:r>
            <a:r>
              <a:rPr lang="en-US" sz="2000" b="1" baseline="-25000" dirty="0"/>
              <a:t> </a:t>
            </a:r>
            <a:r>
              <a:rPr lang="en-US" sz="2000" b="1" dirty="0"/>
              <a:t>&gt; 4.0</a:t>
            </a:r>
          </a:p>
        </p:txBody>
      </p:sp>
    </p:spTree>
    <p:extLst>
      <p:ext uri="{BB962C8B-B14F-4D97-AF65-F5344CB8AC3E}">
        <p14:creationId xmlns:p14="http://schemas.microsoft.com/office/powerpoint/2010/main" val="3340786113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Penilaian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Deskripsi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Diri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43000" y="1524000"/>
                <a:ext cx="6358288" cy="459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Kategorisasi NA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DD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dilakukan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dengan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menghitung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𝐷𝐷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100%</m:t>
                      </m:r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Bilahasilnya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  <a:tabLst>
                    <a:tab pos="973138" algn="l"/>
                    <a:tab pos="3087688" algn="l"/>
                  </a:tabLst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≤ 70% 	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kategori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DD = </a:t>
                </a:r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TINGGI</a:t>
                </a:r>
              </a:p>
              <a:p>
                <a:pPr>
                  <a:spcAft>
                    <a:spcPts val="600"/>
                  </a:spcAft>
                  <a:tabLst>
                    <a:tab pos="973138" algn="l"/>
                    <a:tab pos="3087688" algn="l"/>
                  </a:tabLst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≤ 50%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&lt;70%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kategori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DD = </a:t>
                </a:r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SEDANG</a:t>
                </a:r>
              </a:p>
              <a:p>
                <a:pPr>
                  <a:spcAft>
                    <a:spcPts val="600"/>
                  </a:spcAft>
                  <a:tabLst>
                    <a:tab pos="973138" algn="l"/>
                    <a:tab pos="3087688" algn="l"/>
                  </a:tabLst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≤ 50%	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kategori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DD = </a:t>
                </a:r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RENDAH </a:t>
                </a: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24000"/>
                <a:ext cx="6358288" cy="4593565"/>
              </a:xfrm>
              <a:prstGeom prst="rect">
                <a:avLst/>
              </a:prstGeom>
              <a:blipFill>
                <a:blip r:embed="rId3"/>
                <a:stretch>
                  <a:fillRect l="-1055" t="-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305731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Perhitungan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Nilai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Konsistensi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 </a:t>
            </a:r>
          </a:p>
        </p:txBody>
      </p:sp>
      <p:graphicFrame>
        <p:nvGraphicFramePr>
          <p:cNvPr id="5" name="Group 2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387504"/>
              </p:ext>
            </p:extLst>
          </p:nvPr>
        </p:nvGraphicFramePr>
        <p:xfrm>
          <a:off x="1257299" y="1600200"/>
          <a:ext cx="6629402" cy="431291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594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36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062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1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Persepsional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marT="45715" marB="45715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Deskripsi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Diri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marT="45715" marB="45715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KONSISTENSI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marT="45715" marB="45715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marT="45715" marB="45715" horzOverflow="overflow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marT="45715" marB="45715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marT="45715" marB="45715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marT="45715" marB="45715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marT="45715" marB="45715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marT="45715" marB="45715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marT="45715" marB="45715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marT="45715" marB="45715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9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marT="45715" marB="45715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marT="45715" marB="45715" horzOverflow="overflow"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marT="45715" marB="45715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marT="45715" marB="45715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marT="45715" marB="45715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marT="45715" marB="45715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marT="45715" marB="45715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marT="45715" marB="45715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marT="45715" marB="45715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8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marT="45715" marB="45715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marT="45715" marB="45715" horzOverflow="overflow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marT="45715" marB="45715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881418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Penyebab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Tidak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Lulus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914400"/>
            <a:ext cx="881742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41002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Rekap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Kelulusan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Serdos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Unud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2008 -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Sekarang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643"/>
          <a:stretch/>
        </p:blipFill>
        <p:spPr>
          <a:xfrm>
            <a:off x="533400" y="1087244"/>
            <a:ext cx="7874196" cy="569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05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PERATURAN TERKAIT SERDOS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Permendiknas</a:t>
            </a:r>
            <a:r>
              <a:rPr lang="en-US" dirty="0" smtClean="0"/>
              <a:t> </a:t>
            </a:r>
            <a:r>
              <a:rPr lang="en-US" dirty="0"/>
              <a:t>No. 42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smtClean="0"/>
              <a:t>2007 (</a:t>
            </a:r>
            <a:r>
              <a:rPr lang="en-US" dirty="0" err="1" smtClean="0"/>
              <a:t>dicabut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 smtClean="0"/>
              <a:t>Permendiknas</a:t>
            </a:r>
            <a:r>
              <a:rPr lang="en-US" dirty="0" smtClean="0"/>
              <a:t> No. 17 </a:t>
            </a:r>
            <a:r>
              <a:rPr lang="en-US" dirty="0" err="1" smtClean="0"/>
              <a:t>Tahun</a:t>
            </a:r>
            <a:r>
              <a:rPr lang="en-US" dirty="0" smtClean="0"/>
              <a:t> 2008 (</a:t>
            </a:r>
            <a:r>
              <a:rPr lang="en-US" dirty="0" err="1" smtClean="0"/>
              <a:t>Perubahan</a:t>
            </a:r>
            <a:r>
              <a:rPr lang="en-US" dirty="0" smtClean="0"/>
              <a:t> 42 </a:t>
            </a:r>
            <a:r>
              <a:rPr lang="en-US" dirty="0" err="1" smtClean="0"/>
              <a:t>Tahun</a:t>
            </a:r>
            <a:r>
              <a:rPr lang="en-US" dirty="0" smtClean="0"/>
              <a:t> 2007, </a:t>
            </a:r>
            <a:r>
              <a:rPr lang="en-US" dirty="0" err="1" smtClean="0"/>
              <a:t>dicabut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Permendiknas</a:t>
            </a:r>
            <a:r>
              <a:rPr lang="en-US" dirty="0" smtClean="0"/>
              <a:t> No. 47 </a:t>
            </a:r>
            <a:r>
              <a:rPr lang="en-US" dirty="0" err="1" smtClean="0"/>
              <a:t>Tahun</a:t>
            </a:r>
            <a:r>
              <a:rPr lang="en-US" dirty="0" smtClean="0"/>
              <a:t> 2009 (</a:t>
            </a:r>
            <a:r>
              <a:rPr lang="en-US" dirty="0" err="1" smtClean="0"/>
              <a:t>dicabut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Permenristekdikti</a:t>
            </a:r>
            <a:r>
              <a:rPr lang="en-US" dirty="0" smtClean="0"/>
              <a:t> No. 51 </a:t>
            </a:r>
            <a:r>
              <a:rPr lang="en-US" dirty="0" err="1" smtClean="0"/>
              <a:t>Tahun</a:t>
            </a:r>
            <a:r>
              <a:rPr lang="en-US" dirty="0" smtClean="0"/>
              <a:t> 2017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Panitia Serdos Unud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17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Ketidaklulusan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dari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Jabatan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Fungsional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2016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976768"/>
              </p:ext>
            </p:extLst>
          </p:nvPr>
        </p:nvGraphicFramePr>
        <p:xfrm>
          <a:off x="990600" y="1447800"/>
          <a:ext cx="6858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xmlns="" val="271004574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636828873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3600" u="none" strike="noStrike">
                          <a:effectLst/>
                        </a:rPr>
                        <a:t>JABATAN FUNSIONAL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>
                          <a:effectLst/>
                        </a:rPr>
                        <a:t>%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05223747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3600" u="none" strike="noStrike">
                          <a:effectLst/>
                        </a:rPr>
                        <a:t>Asisten Ahli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72.63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90930449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3600" u="none" strike="noStrike">
                          <a:effectLst/>
                        </a:rPr>
                        <a:t>Lektor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24.62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282832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3600" u="none" strike="noStrike">
                          <a:effectLst/>
                        </a:rPr>
                        <a:t>Lektor Kepala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2.75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41451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266371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81100"/>
            <a:ext cx="47625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Perhitungan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Nilai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Gabungan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4568" y="6461681"/>
            <a:ext cx="9144000" cy="396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3897" y="2718356"/>
            <a:ext cx="9030103" cy="3453844"/>
            <a:chOff x="76199" y="2831068"/>
            <a:chExt cx="9030103" cy="345384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3236911"/>
              <a:ext cx="1543050" cy="2981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" y="3236911"/>
              <a:ext cx="3505201" cy="3048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236911"/>
              <a:ext cx="1495425" cy="2371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487" y="3236910"/>
              <a:ext cx="1647825" cy="2371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169644" y="283106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NAP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78935" y="283106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NKP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56259" y="2831068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NBI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11309" y="2831068"/>
              <a:ext cx="642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NPA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5848904"/>
              <a:ext cx="3619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NPS = </a:t>
              </a:r>
              <a:r>
                <a:rPr lang="en-US" sz="1600" dirty="0" err="1"/>
                <a:t>Nilai</a:t>
              </a:r>
              <a:r>
                <a:rPr lang="en-US" sz="1600" dirty="0"/>
                <a:t> </a:t>
              </a:r>
              <a:r>
                <a:rPr lang="en-US" sz="1600" dirty="0" err="1"/>
                <a:t>Persepsional</a:t>
              </a:r>
              <a:r>
                <a:rPr lang="en-US" sz="1600" dirty="0"/>
                <a:t> (</a:t>
              </a:r>
              <a:r>
                <a:rPr lang="en-US" sz="1600" dirty="0" err="1"/>
                <a:t>Portofolio</a:t>
              </a:r>
              <a:r>
                <a:rPr lang="en-US" sz="16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5000430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48090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Konversi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Tes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Bahasa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Inggris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568" y="6461681"/>
            <a:ext cx="9144000" cy="396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177571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Substitusi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TOEP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dan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TKDA</a:t>
            </a:r>
          </a:p>
        </p:txBody>
      </p:sp>
      <p:sp>
        <p:nvSpPr>
          <p:cNvPr id="4" name="Rectangle 3"/>
          <p:cNvSpPr/>
          <p:nvPr/>
        </p:nvSpPr>
        <p:spPr>
          <a:xfrm>
            <a:off x="-4568" y="6461681"/>
            <a:ext cx="9144000" cy="396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609600" y="1501259"/>
            <a:ext cx="8077200" cy="4525963"/>
          </a:xfrm>
        </p:spPr>
        <p:txBody>
          <a:bodyPr>
            <a:noAutofit/>
          </a:bodyPr>
          <a:lstStyle/>
          <a:p>
            <a:r>
              <a:rPr lang="en-US" sz="2800" dirty="0"/>
              <a:t>DYS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penilaian</a:t>
            </a:r>
            <a:r>
              <a:rPr lang="en-US" sz="2800" dirty="0"/>
              <a:t> </a:t>
            </a:r>
            <a:r>
              <a:rPr lang="en-US" sz="2800" dirty="0" err="1"/>
              <a:t>Kompetensi</a:t>
            </a:r>
            <a:r>
              <a:rPr lang="en-US" sz="2800" dirty="0"/>
              <a:t> </a:t>
            </a:r>
            <a:r>
              <a:rPr lang="en-US" sz="2800" dirty="0" err="1"/>
              <a:t>Pedagogik</a:t>
            </a:r>
            <a:r>
              <a:rPr lang="en-US" sz="2800" dirty="0"/>
              <a:t> (PEKERTI/AA)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pengganti</a:t>
            </a:r>
            <a:r>
              <a:rPr lang="en-US" sz="2800" dirty="0"/>
              <a:t> </a:t>
            </a:r>
            <a:r>
              <a:rPr lang="en-US" sz="2800" dirty="0" err="1"/>
              <a:t>penilaian</a:t>
            </a:r>
            <a:r>
              <a:rPr lang="en-US" sz="2800" dirty="0"/>
              <a:t> </a:t>
            </a:r>
            <a:r>
              <a:rPr lang="en-US" sz="2800" dirty="0" err="1"/>
              <a:t>Kemampuan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 </a:t>
            </a:r>
            <a:r>
              <a:rPr lang="en-US" sz="2800" dirty="0" err="1"/>
              <a:t>Akademik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Kemampuan</a:t>
            </a:r>
            <a:r>
              <a:rPr lang="en-US" sz="2800" dirty="0"/>
              <a:t> </a:t>
            </a:r>
            <a:r>
              <a:rPr lang="en-US" sz="2800" dirty="0" err="1"/>
              <a:t>Berbahasa</a:t>
            </a:r>
            <a:r>
              <a:rPr lang="en-US" sz="2800" dirty="0"/>
              <a:t> </a:t>
            </a:r>
            <a:r>
              <a:rPr lang="en-US" sz="2800" dirty="0" err="1"/>
              <a:t>Inggris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r>
              <a:rPr lang="en-US" sz="2800" dirty="0" err="1"/>
              <a:t>Kombinasi</a:t>
            </a:r>
            <a:r>
              <a:rPr lang="en-US" sz="2800" dirty="0"/>
              <a:t> </a:t>
            </a:r>
            <a:r>
              <a:rPr lang="en-US" sz="2800" dirty="0" err="1"/>
              <a:t>perhitungan</a:t>
            </a:r>
            <a:r>
              <a:rPr lang="en-US" sz="2800" dirty="0"/>
              <a:t> </a:t>
            </a:r>
            <a:r>
              <a:rPr lang="en-US" sz="2800" dirty="0" err="1"/>
              <a:t>skor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salah-satu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: </a:t>
            </a:r>
          </a:p>
          <a:p>
            <a:pPr lvl="1"/>
            <a:r>
              <a:rPr lang="en-US" dirty="0"/>
              <a:t>TKDA </a:t>
            </a:r>
            <a:r>
              <a:rPr lang="en-US" dirty="0" err="1"/>
              <a:t>dan</a:t>
            </a:r>
            <a:r>
              <a:rPr lang="en-US" dirty="0"/>
              <a:t> TKBI </a:t>
            </a:r>
            <a:r>
              <a:rPr lang="en-US" dirty="0" err="1">
                <a:solidFill>
                  <a:srgbClr val="FF0000"/>
                </a:solidFill>
              </a:rPr>
              <a:t>atau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TKDA </a:t>
            </a:r>
            <a:r>
              <a:rPr lang="en-US" dirty="0" err="1"/>
              <a:t>dan</a:t>
            </a:r>
            <a:r>
              <a:rPr lang="en-US" dirty="0"/>
              <a:t> PEKERTI/AA </a:t>
            </a:r>
            <a:r>
              <a:rPr lang="en-US" dirty="0" err="1">
                <a:solidFill>
                  <a:srgbClr val="FF0000"/>
                </a:solidFill>
              </a:rPr>
              <a:t>atau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TKBI </a:t>
            </a:r>
            <a:r>
              <a:rPr lang="en-US" dirty="0" err="1"/>
              <a:t>dan</a:t>
            </a:r>
            <a:r>
              <a:rPr lang="en-US" dirty="0"/>
              <a:t> PEKERTI/AA</a:t>
            </a:r>
          </a:p>
          <a:p>
            <a:endParaRPr lang="en-US" sz="2800" dirty="0"/>
          </a:p>
          <a:p>
            <a:endParaRPr lang="en-US" sz="2800" dirty="0"/>
          </a:p>
          <a:p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081871351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Konversi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Skor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Kompetensi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Pedagogik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568" y="6461681"/>
            <a:ext cx="9144000" cy="396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816" y="1219199"/>
            <a:ext cx="8919984" cy="524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9254131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Contoh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Simulasi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(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Dosen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Senior /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Lektor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Kepala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219200"/>
            <a:ext cx="82017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 err="1"/>
              <a:t>Dosen</a:t>
            </a:r>
            <a:r>
              <a:rPr lang="en-US" sz="2000" dirty="0"/>
              <a:t> Senior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Golongan</a:t>
            </a:r>
            <a:r>
              <a:rPr lang="en-US" sz="2000" dirty="0"/>
              <a:t> </a:t>
            </a:r>
            <a:r>
              <a:rPr lang="en-US" sz="2000" dirty="0" err="1"/>
              <a:t>IVa</a:t>
            </a:r>
            <a:r>
              <a:rPr lang="en-US" sz="2000" dirty="0"/>
              <a:t>, </a:t>
            </a:r>
            <a:r>
              <a:rPr lang="en-US" sz="2000" dirty="0" err="1"/>
              <a:t>Lektor</a:t>
            </a:r>
            <a:r>
              <a:rPr lang="en-US" sz="2000" dirty="0"/>
              <a:t> </a:t>
            </a:r>
            <a:r>
              <a:rPr lang="en-US" sz="2000" dirty="0" err="1"/>
              <a:t>Kepala</a:t>
            </a:r>
            <a:r>
              <a:rPr lang="en-US" sz="2000" dirty="0"/>
              <a:t>, </a:t>
            </a:r>
            <a:r>
              <a:rPr lang="en-US" sz="2000" dirty="0" err="1"/>
              <a:t>Pendidikan</a:t>
            </a:r>
            <a:r>
              <a:rPr lang="en-US" sz="2000" dirty="0"/>
              <a:t> </a:t>
            </a:r>
            <a:r>
              <a:rPr lang="en-US" sz="2000" dirty="0" err="1"/>
              <a:t>S2</a:t>
            </a:r>
            <a:endParaRPr lang="en-US" sz="2000" dirty="0"/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 err="1"/>
              <a:t>Nilai</a:t>
            </a:r>
            <a:r>
              <a:rPr lang="en-US" sz="2000" dirty="0"/>
              <a:t> NAP =  6, </a:t>
            </a:r>
            <a:r>
              <a:rPr lang="en-US" sz="2000" dirty="0" err="1"/>
              <a:t>NKP</a:t>
            </a:r>
            <a:r>
              <a:rPr lang="en-US" sz="2000" dirty="0"/>
              <a:t> = 6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 err="1"/>
              <a:t>Asumsi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persepsi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4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/>
              <a:t>Total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sebelum</a:t>
            </a:r>
            <a:r>
              <a:rPr lang="en-US" sz="2000" dirty="0"/>
              <a:t> Test </a:t>
            </a:r>
            <a:r>
              <a:rPr lang="en-US" sz="2000" dirty="0" err="1"/>
              <a:t>TOEP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TKDA</a:t>
            </a:r>
            <a:r>
              <a:rPr lang="en-US" sz="2000" dirty="0"/>
              <a:t> ((2 x 6) + (2 x 6) + 4) = 28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 err="1"/>
              <a:t>Nilai</a:t>
            </a:r>
            <a:r>
              <a:rPr lang="en-US" sz="2000" dirty="0"/>
              <a:t> Test TKBI, TOEP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Pakerti</a:t>
            </a:r>
            <a:r>
              <a:rPr lang="en-US" sz="2000" dirty="0"/>
              <a:t> /AA yang </a:t>
            </a:r>
            <a:r>
              <a:rPr lang="en-US" sz="2000" dirty="0" err="1"/>
              <a:t>diperlukan</a:t>
            </a:r>
            <a:r>
              <a:rPr lang="en-US" sz="2000" dirty="0"/>
              <a:t> minimal 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0487" y="3493532"/>
            <a:ext cx="8901113" cy="3048002"/>
            <a:chOff x="90487" y="3657598"/>
            <a:chExt cx="8901113" cy="304800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288" y="3657599"/>
              <a:ext cx="1543050" cy="2981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87" y="3657599"/>
              <a:ext cx="3505201" cy="3048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6888" y="3657599"/>
              <a:ext cx="1495425" cy="2371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3775" y="3657598"/>
              <a:ext cx="1647825" cy="2371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346" y="5943600"/>
            <a:ext cx="3603454" cy="89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28800" y="3200400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NAP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6633" y="3200400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NKP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193957" y="32004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NBI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949007" y="3200400"/>
            <a:ext cx="541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NPA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6550223"/>
            <a:ext cx="3118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NPS = </a:t>
            </a:r>
            <a:r>
              <a:rPr lang="en-US" sz="1400" dirty="0" err="1"/>
              <a:t>Nilai</a:t>
            </a:r>
            <a:r>
              <a:rPr lang="en-US" sz="1400" dirty="0"/>
              <a:t> </a:t>
            </a:r>
            <a:r>
              <a:rPr lang="en-US" sz="1400" dirty="0" err="1"/>
              <a:t>Persepsional</a:t>
            </a:r>
            <a:r>
              <a:rPr lang="en-US" sz="1400" dirty="0"/>
              <a:t> (</a:t>
            </a:r>
            <a:r>
              <a:rPr lang="en-US" sz="1400" dirty="0" err="1"/>
              <a:t>Portofolio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0694405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Contoh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Simulasi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(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Dosen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Yunior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185208"/>
            <a:ext cx="82017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 err="1"/>
              <a:t>Dosen</a:t>
            </a:r>
            <a:r>
              <a:rPr lang="en-US" sz="2000" dirty="0"/>
              <a:t> </a:t>
            </a:r>
            <a:r>
              <a:rPr lang="en-US" sz="2000" dirty="0" err="1"/>
              <a:t>yunior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Golongan</a:t>
            </a:r>
            <a:r>
              <a:rPr lang="en-US" sz="2000" dirty="0"/>
              <a:t> </a:t>
            </a:r>
            <a:r>
              <a:rPr lang="en-US" sz="2000" dirty="0" err="1"/>
              <a:t>IIIb</a:t>
            </a:r>
            <a:r>
              <a:rPr lang="en-US" sz="2000" dirty="0"/>
              <a:t>, </a:t>
            </a:r>
            <a:r>
              <a:rPr lang="en-US" sz="2000" dirty="0" err="1"/>
              <a:t>Asisten</a:t>
            </a:r>
            <a:r>
              <a:rPr lang="en-US" sz="2000" dirty="0"/>
              <a:t> </a:t>
            </a:r>
            <a:r>
              <a:rPr lang="en-US" sz="2000" dirty="0" err="1"/>
              <a:t>Ahli</a:t>
            </a:r>
            <a:r>
              <a:rPr lang="en-US" sz="2000" dirty="0"/>
              <a:t>, </a:t>
            </a:r>
            <a:r>
              <a:rPr lang="en-US" sz="2000" dirty="0" err="1"/>
              <a:t>Pendidikan</a:t>
            </a:r>
            <a:r>
              <a:rPr lang="en-US" sz="2000" dirty="0"/>
              <a:t> </a:t>
            </a:r>
            <a:r>
              <a:rPr lang="en-US" sz="2000" dirty="0" err="1"/>
              <a:t>S2</a:t>
            </a:r>
            <a:endParaRPr lang="en-US" sz="2000" dirty="0"/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 err="1"/>
              <a:t>Nilai</a:t>
            </a:r>
            <a:r>
              <a:rPr lang="en-US" sz="2000" dirty="0"/>
              <a:t> NAP =  4, </a:t>
            </a:r>
            <a:r>
              <a:rPr lang="en-US" sz="2000" dirty="0" err="1"/>
              <a:t>NKP</a:t>
            </a:r>
            <a:r>
              <a:rPr lang="en-US" sz="2000" dirty="0"/>
              <a:t> = 4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 err="1"/>
              <a:t>Asumsi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persepsi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4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/>
              <a:t>Total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sebelum</a:t>
            </a:r>
            <a:r>
              <a:rPr lang="en-US" sz="2000" dirty="0"/>
              <a:t> Test </a:t>
            </a:r>
            <a:r>
              <a:rPr lang="en-US" sz="2000" dirty="0" err="1"/>
              <a:t>TOEP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TKDA</a:t>
            </a:r>
            <a:r>
              <a:rPr lang="en-US" sz="2000" dirty="0"/>
              <a:t> ((2 x 4) + (2 x 4) + 4) = 20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 err="1"/>
              <a:t>Nilai</a:t>
            </a:r>
            <a:r>
              <a:rPr lang="en-US" sz="2000" dirty="0"/>
              <a:t> Test TOEP, TKDA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Pakerti</a:t>
            </a:r>
            <a:r>
              <a:rPr lang="en-US" sz="2000" dirty="0"/>
              <a:t> /AA yang </a:t>
            </a:r>
            <a:r>
              <a:rPr lang="en-US" sz="2000" dirty="0" err="1"/>
              <a:t>diperlukan</a:t>
            </a:r>
            <a:r>
              <a:rPr lang="en-US" sz="2000" dirty="0"/>
              <a:t> minimal 9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3505199"/>
            <a:ext cx="15430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3505199"/>
            <a:ext cx="3505201" cy="304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3505199"/>
            <a:ext cx="14954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3505198"/>
            <a:ext cx="16478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346" y="5943600"/>
            <a:ext cx="3603454" cy="89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28800" y="3200400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NAP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6633" y="3200400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NKP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193957" y="32004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NBI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949007" y="3200400"/>
            <a:ext cx="541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NPA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6550223"/>
            <a:ext cx="3118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NPS = </a:t>
            </a:r>
            <a:r>
              <a:rPr lang="en-US" sz="1400" dirty="0" err="1"/>
              <a:t>Nilai</a:t>
            </a:r>
            <a:r>
              <a:rPr lang="en-US" sz="1400" dirty="0"/>
              <a:t> </a:t>
            </a:r>
            <a:r>
              <a:rPr lang="en-US" sz="1400" dirty="0" err="1"/>
              <a:t>Persepsional</a:t>
            </a:r>
            <a:r>
              <a:rPr lang="en-US" sz="1400" dirty="0"/>
              <a:t> (</a:t>
            </a:r>
            <a:r>
              <a:rPr lang="en-US" sz="1400" dirty="0" err="1"/>
              <a:t>Portofolio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2032520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Simulasi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Nilai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DYS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Unud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048047"/>
              </p:ext>
            </p:extLst>
          </p:nvPr>
        </p:nvGraphicFramePr>
        <p:xfrm>
          <a:off x="228600" y="1219200"/>
          <a:ext cx="869795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4001">
                  <a:extLst>
                    <a:ext uri="{9D8B030D-6E8A-4147-A177-3AD203B41FA5}">
                      <a16:colId xmlns:a16="http://schemas.microsoft.com/office/drawing/2014/main" xmlns="" val="4120956525"/>
                    </a:ext>
                  </a:extLst>
                </a:gridCol>
                <a:gridCol w="1309369">
                  <a:extLst>
                    <a:ext uri="{9D8B030D-6E8A-4147-A177-3AD203B41FA5}">
                      <a16:colId xmlns:a16="http://schemas.microsoft.com/office/drawing/2014/main" xmlns="" val="4133234482"/>
                    </a:ext>
                  </a:extLst>
                </a:gridCol>
                <a:gridCol w="1122316">
                  <a:extLst>
                    <a:ext uri="{9D8B030D-6E8A-4147-A177-3AD203B41FA5}">
                      <a16:colId xmlns:a16="http://schemas.microsoft.com/office/drawing/2014/main" xmlns="" val="279788622"/>
                    </a:ext>
                  </a:extLst>
                </a:gridCol>
                <a:gridCol w="1028790">
                  <a:extLst>
                    <a:ext uri="{9D8B030D-6E8A-4147-A177-3AD203B41FA5}">
                      <a16:colId xmlns:a16="http://schemas.microsoft.com/office/drawing/2014/main" xmlns="" val="1538349394"/>
                    </a:ext>
                  </a:extLst>
                </a:gridCol>
                <a:gridCol w="841737">
                  <a:extLst>
                    <a:ext uri="{9D8B030D-6E8A-4147-A177-3AD203B41FA5}">
                      <a16:colId xmlns:a16="http://schemas.microsoft.com/office/drawing/2014/main" xmlns="" val="544536348"/>
                    </a:ext>
                  </a:extLst>
                </a:gridCol>
                <a:gridCol w="841737">
                  <a:extLst>
                    <a:ext uri="{9D8B030D-6E8A-4147-A177-3AD203B41FA5}">
                      <a16:colId xmlns:a16="http://schemas.microsoft.com/office/drawing/2014/main" xmlns="" val="32667341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NAMA DOSEN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JAFUNG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PEND.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TKDA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TOEP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7156961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WAYAN SUARDHANA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Lektor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III/C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986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PUTU ARYANI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As. Ahli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III/B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34918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G KAMASAN NYOMAN ARIJANA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As. Ahli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III/B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37554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KADEK SAPUTRA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As. Ahli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90312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KOMANG MENIK SRI KRISNAWATI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As. Ahli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46501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WAYAN NICO FAJAR GUNAWAN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As. Ahli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III/B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33693147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773082"/>
              </p:ext>
            </p:extLst>
          </p:nvPr>
        </p:nvGraphicFramePr>
        <p:xfrm>
          <a:off x="228601" y="4038600"/>
          <a:ext cx="8763001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412095652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413323448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7978862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153834939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5445363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3266734132"/>
                    </a:ext>
                  </a:extLst>
                </a:gridCol>
                <a:gridCol w="718458">
                  <a:extLst>
                    <a:ext uri="{9D8B030D-6E8A-4147-A177-3AD203B41FA5}">
                      <a16:colId xmlns:a16="http://schemas.microsoft.com/office/drawing/2014/main" xmlns="" val="2269957791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xmlns="" val="1273311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NAMA DOSEN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NBI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NPK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NPS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SKOR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KET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7156961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WAYAN SUARDHANA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986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PUTU ARYANI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LULUS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34918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G KAMASAN NYOMAN ARIJANA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LULUS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37554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KADEK SAPUTRA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LULUS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90312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KOMANG MENIK SRI KRISNAWATI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46501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WAYAN NICO FAJAR GUNAWAN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LULUS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33693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744010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37744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851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Apa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itu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TOEP</a:t>
            </a:r>
          </a:p>
        </p:txBody>
      </p:sp>
      <p:sp>
        <p:nvSpPr>
          <p:cNvPr id="4" name="AutoShape 6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0" descr="data:image/jpeg;base64,/9j/4AAQSkZJRgABAQAAAQABAAD/2wCEAAkGBhQQERQUExQWFBQWGBgVFBQUFBcUFBUXFxUVFRQYFBcXHCYeFxkkGRQUHy8gIycpLCwsFR4xNTAqNSYrLCkBCQoKDgwOGg8PGiokHyUtLCwpLCwsKSwpKSksLCwsKSwpLCwsLCwpLCwsLCksLC8sLCwsLCwvLCwpKSwsLCwsKf/AABEIAMIBAwMBIgACEQEDEQH/xAAbAAACAgMBAAAAAAAAAAAAAAADBAIFAAEGB//EAEgQAAECAwQGBwYEAgkDBQEAAAECEQADBAUSITFBUWFxgaEGFSKRscHRExQyUmLhBzNy8CNCNXOCkrKzwsPxNJOiFyRUg9Il/8QAGQEBAQEBAQEAAAAAAAAAAAAAAQIAAwQF/8QALBEAAgIBBAECBQUBAQEAAAAAAAECESEDBBIxQRNRImFxgbEUQpGh8OHRMv/aAAwDAQACEQMRAD8AqVSVa9bh20uwbLCCKHZL53S/dAfay/mGYOZ0ZRsz0BJAUMjp1x9/J8URs/8AMHHwMWiyXDDDSdUVNEsBYJLDHwiwVPQf52xfA574qSyTHo1MMy8lh2dIwO94JMQ0tQd8DidxjPe0fMIhPqkFKmUHY+ETkoSs74xuPhE7RlG++tm36oHQrCVgksGMWBqUH+YGLeGSsoqZinPLfFl7MpkkHO6fWNyzKSXBS8bqKhJQoBQdoG7MsCdn/EW1Hyh66sF3ChqGGOz96TCVnrCVOS2B8osfekfMI0uzR6NCR2QNObjXm44wOpkhMtTac9uIzg3vSPmECq6hJQQFAn7iBJ2LaEaNPx/oMSTgcNfmYyjIBU5Z0kPvg/s0fOO7a8W+yE8CrYcP9IgpHYXw/wARgnskfOO7Y0ZNuhCgFAkt4v5xjELLT2lbvOGp0tTuDgzZ6cft3QrZ6wkly2HnDZmS3e8M3zOeUTJZKTwR9gp8CWfST9PfkcNsRtH8s7xEr0v5hkRmcjAq2ckoYEHKBLI3gFZWauHnDt9Tns4DLEY7NkJWfMCbzlss+MM+2Q4N/IMz4QyWQi8EAmYVKBwToOGGpoy0vg4jwMF97R8whavnpUlgQcfWBXYvoyyslcPOFZkspWX2l9kHs6cEhTkDLzhqZPlqzIMN0w7RVJQVFhmYsLU+Ab/IwSXNlJyKRALQnpUkAEHHyMa7ZqpGWc91TM7jPdDFxeIJcHTkw0vwhazpyUguQMfKG/fEfMIH2K6DRkB97R8wjImmVYl1YrWOfpEVWaoAlxhjp9Iz35YbF9YI2w+mbfQSNR8IttohJMqZMoqIA064Z6rVrHP0gdn/AJg4+Biyk1AUNR1d3rDJtBFJiHVatY5+kaXZygCXGGOn0h+bUgZYl254vzheTNJSoEv2SduSfUwJsWkJSJBWWHOGRZatY5+kas4dsbj4RarTgf8AjnDJtMEkys6rVrHP0jS7OUkEuMMdPpFjLQoEZsAxxz2tEqodhW4xuTNSKiRTlZYb8YY6rVrHP0jdmjt8D5RaNDJtMlJNFX1WrWOfpEZlApIJLMN8Wk1TDRx1aYFUS2lkDJg3KMpMWkVkinKywbXjB+rFaxz9InZg7R3eYiyaGTaYRSaKrqxWsc/SITqBSQ5I5xapmgltOPKA1qgUKGpvH7QJuzNKiskUxW7Nhrg3VatY5+kToFNeOoecPomAh4ZNoySZWdVq1jn6QOfQlAckcHiwqajBhpGff6QCcsqlqfQRGTZsCcilK3ZsNcF6rVrHP0g1mD4uHnD7QSbTGKVFSbLVrHefSAz6FSA5I1YPFwicFYCFbRUCjDQRuyMCbsaVFfT0pW7NhrgvVataefpB7LGCuHnDrQSk0xSTRV9WK1p5+kDn0ZQHJGrCLOcQcCzHMHDPJu6F7T+Eb/IxlJ2ZpCdPSFbs2GuC9Vq1jn6Qayslbx4RGorS/ZyBY68/CG3dI1KgfVataefpGRA1y/m5CMh+IMAZh0asIs6aUUyi+bE8o0mdKBcMDuPpEplagg9rQdB1boltsUqEbP8AzBx8DG0/vuTEKJYSsE4DHwhkJl/PyOoDyin2CBtj+9aoLIGCv0HwTGwmX8/I7fWJBSACynJSRkdQ9IwArO+MbjFlNlkkEHLHVq9IraJYStzgGMPmfLOZGLaDoyjSWTJ4MVTHQdGOJzxc95fhBan4FboGJ0vNxm+nONTZ6LhSDoYDGNTNaF7NHb4HyiwLvgMGzfTqivolhKnOGB8ocM+W4L5F8H068MYZLJMXg0ULK/p044ZY8XiVShpZGeGnPMRP3xHzcj6QOpqUlJAOJ2GBJmbVC1nguWzbDvEOezWC73thw4/vbClFMCVEkthDvviNfjFSTsIvBv2GAGrTpfXAauUBLLBsvEQX3xGvxgNVUJUggHHDXriUnYtqhWlGC/0+cYMD+9YiVKoC8CWcNBLqPn5HWD5RbJQu374KiSx/DVvEFuo+fkdvrEZyk3CApySDkYwkLPSe02eGPEwyZaw+Lvhqbb48oXoZoS7lsvOGjWI+bkfSIknZUWqNqkAgDVkx4eEK2hLAQwDYjLjDHviPm5H0havqEqSwL47dsCTsptUQssYK4ecMupzgGwbHPXClDOSkKvFnbzg/vEt3vaGbFm3NGksmi8A0SlkqCiQNDHbg2qIWp8I3+Rhj31Hzcj6QpX1CVJABfHyMCuxdUSsrJW8eEKKllCi+jHfqg9n1CUguWx26oZXVS1ZkHeD6RumbtFTGRZibJ+n+6fSMh5fIOIHqpXzDnGlWYQCXGvTDiJShd2Zm8ccNW/wgsz4TuPhE8mVxRT08m8QNcNiyj8w5wKzx2xx8DFu0XJtMlJNFeLLPzDnGKs4gEuMA+nRFgssPs44xFSAJZbK6S28EwKTBpFZTyL5YQ0LLOsc4hZw7Y3HwhurqSOynP95bYtt3SIVVbAiyzrHONTLPKQS4wx0xoVSgRjvBh6au9LJGkRso2GV0iRfLDCGOrTrHONWcO3wPlFk0Mm0wik0V/Vp1jnEZtAUglxhviwE0O21ssO/v7oHVLF1Q2Y7MWaBSZmkVTRjRc9E6FE+sky5ibyFKIUlyHZCjmCDmBHZ1dl2UKg0qpapc10gKCpl11AFICrxD4jMM8Tqa6hLjTeLx7Faei5x5WlmsnmjRjRe9Iei6qaqEhJK7932R0kKN0AtpBDHvjr+knQWnRRrMlP8AGlJSpRClEqADrdJLB03jlogluILj8zR283y+R5k0Y0d30Uk2dUexkLkqVPUllKdYSVBJUouF6hqjOlcqzaf20hElaahKWSoFZSFFIUC5XqOqD9QufDi7/wBkr0Pg58lX+wcHGmj0rof0Kp5lIhdQh1zioodSkkJY3boBAJZJVxjz60KFUiauUr4kKKTtYs/HPjFQ1ozk4rwRPSlCKk/IORSlbsWaCGyzrHOC2aMVcPOHSIqUmmaKTRWGzD8w5wGooigOSDFpObI5aXB04DnC9op7HEecCkxaQhT0hW7EBtcE6rOsc4NZg+Lh5xCqqySQksBnr/4jNu6FVQI2UfmHOAVNEUByQdGEHl1xCsS4fux0QW1PhG/yMGbyOKEaejK3IIDa4L1Ur5hzg1mDBW/yhslolyaZSSoruqj8w5xkOe9Db/dMZBykNIgqnfSH06iSXaDkdg4vgQ/CFhVSvA/CcxlEvfEXSBqOg5mNTNaFbP8AzBx8DFqXcMzfzY47IqKOYErBOX2iwVVSzmTm+RGMXJZITwSXLmFSSCw0scNu+DLQyFDYc8TkYgK9GvkYjNrEFJAOYIyOqCma0L2eO2Nx8ILXyDefQcOMBo5gSpzljFh78jXyMdHadkKqK04nDHQIsjLuyiNhjSaqWMsNyYydVpKSAcxqMZ2/AYQvQDtFs2PlD3slDEF9hwHLLRCNHMCVOdUPCtRr5GNJOwi1QQSuy37fN++B1KAEKYN/yI376jXyMDqKpJSQDjuOuBJ2LaHegw//AKFP+pX+WuOwtboPNqLRM8lKZN6Wp3N83EocBLYYpbOPN5M1SCFJJSoZKSSkjRgRiIYm2pOUGVOmqBzCpqyDwJiNTRnKfOLrFF6erCMOMlebPSkXKy1PaJIVLpJbFQxSZqirAHYH4pg9kW3RTKmZ7OcpcyoYFCgoINxJYJdIA7L6cY8qkVkyWClC1pBzCVqSDg2IBxwgUtZSQUkpIxBBIIOwjKOL2VquXil/37nVbyndebf/AD7HWdHrL91tlMrQlUy7tQZSyg/3SID0qs41FrLlJzWuWl9Q9mi8eAc8I55VdMKwszF3xgF31XwNinfSe+I++zL/ALT2i7/z31X8m+J3ywjutKXLneeNff3OPqx48Kxd/b2PVbZtaikzpKJk5ctdNihCAopAKAkBTJL9jBnyVHKfifZgTOl1CMUTkhyMipIDHigp/umOQnTVLJUolSjmpRKid5OJic6tmLSEqWtSUtdSpaikMGDAlhhhHLT2vpyUk/r/AL6nTU3PqRcWvp/voEs0fFw84a7TnJtGOe+E6OcEu+ltsG96lu75BsjHeSycYvBoSFFSnPZL5HubVELRHY4jwMG9+Rr5GFq2pSpLA6dW+BXZVqjVmZK4ecKT5JSs6swYPRTwl30tofXB11qDnjvSYztMyporJcsrLa8/OHLUHZG/yMFFZLGWG5J9IWrqlKkgA6dWwwZbHCRqz0kpLFsRjwgxkKxDuDm+YGzW4whehqUoBc5nVshg2gjXyMTJOy01QeMhbrBGvkYyIplWgAsr6uX3jZsxgTeyxyhf3haWxL7cdMWcudflk7C+9o6ZRGGVtPKvKAyeHRZf1cvvC1n/ABjj4GLKRUhWeB/4y74pt+CUkAFl/VyjF2cwJvZB8oYmVQGWbtux+xgMhZuqGi6fBPrGTYNIXp5N8s7Q2LMPzcvvArP+MbjFmsOCIqTaZKSaE+rD83KNTLPugl8scoaly2IyYBszEqn4FboOTs3FFdTyL5Z20w11b9XKB2d8fA+UWTRUpNMmKTQl1b9XL7xFdEyXvPwh6YcPs+GmIVCWQWyYYasRApMzihGnkXyztphjqz6uURs74ju8xFjFSk0wik0IdWfVygc6hugl34RYJmglsdh0H9se6AVUwFKmxZseOUCk7M0qKyNERIx2nQGyZE6TULnykzPZkEPmAEFRAx2Q6uotOPJjpab1JcUcQY00eh0dkWfactYpkKkTkhw+GeRICilSXwLYiM6M2JTigVOnU3tpiFrSpKUlUw3V3WAfFvKPO91FLKd3VfU7LbSbw1Xd/Q86MRaO7r6alqFyJMukm0pmTUgzFy7jpZRUlJJOJw0RZ21S0NGRLmWetUpg9QlN4Y5uu9ecbSNkZ7lYXF37Y/8ARW2eXar7nmERMd70bsSmnUddM9mlVxU32KlPeSkSryM+Bxidj9HaSko0VdakzDMAKJeYAUHQAlxeURiScBweM9zFWqd3X1MtvJ07VdnnpiJjrOkloWfPlpNNJMmaJiQpJTdCkEKf4VFOd3bHT9Nvw/lGR7SllhC5bqUhD/xE6cPmDONeI0wPcqNKSasVoN24tOjyoxAx3XSWxZMuyaSciWlM1fsr6xmq9KWS+8gGOGIjrp6imrRE4ODphaajvg4s2x4IbK+rl94NZmSt/lAKiqKj2SwByGB37YG3YpKjOqvq5feMhU1SvmPfGRqkOCJxwGLYD974tqeTdlkHNiT3QNNoS9v92NqtBBBGOR0bIHbNhC1nfGOPgYmnL96kwKjmBKgTl9oZEyXrV3bvSLZHg0M/3rVBZGSv0nwTERMl/V3Db6xITkAFrzkEYjYPSMBln/GNxh+clyMQGx8G8IrKOaEqc5Yw8a1B0HujSTsE8EjTg6Rq4sX44waoPYVugArUajryjUysSUkB8mGEama0Qs/4+B8ofck4ENzeKyknBKnOqGzWILHHDLCKknZMXgIZCit3w0tuxETnpAlkDQPMQMWgnb3RGfWJKSA7nZAk7M2iFBmW1eYhz2RBcK7/ABhCknBJJOqHOsE7e6Kldkxqg/swzaIDWBkHh4iNdYI290CqatKkkB+7bEpOym1QiY9A/DSSV09WkZqISHycy1AP3x5/EkT1J+FSk/pUR4RtfT9SHGx0dT05cqPSOjfR8WSmZUVM1D3boCXycEgOAVKJAAAEM9EZs6bZ61SSlM1c2apN/FAKpt4uwOgmPK5k0qxUSTrJJPONoqVpDBSgNQUQO4GPNPauSblLLa8Yx8j0R3KjSSwk/OcnedJLKr5hpxUzZISZyUIVKCgpC1AsrIYC7rjorCkWhLXdqlSZkkAusP7Q4YaACNbiPH5lQpQZSlKGoqJHcTGLrJhF0rWU/KVqKe52gltZSjxtfx+BjuUpcqf8/k9OscS/drU9i3sr865d+FvYJe7sd22NCyaRNr2ZJly1pTOkhIKVHJSUGWbzYhKgXBbzjzZM5QBAUoA5gEgHRiBnEUTSkuklJ1pJB7xD+ld2pZu1/FG/UrprFZPVemKlps0pqPZJnFcsBMsliBNSRdvYk3Q5jOmfSVVDW0y8TLUhaZqRpTfTiPqTmOI0x5TOnqWXUpSjrUoqPeYhNnKV8Sir9RJ8YmO0Sq37/wBlPdN3S9v6PUPxPUg2fJMpvZmagou/DdMuYQ2zGPKDBFTlEBN43Rklyw3DIQIx20dL0o8bs5aup6kuVFhZmSt48ISnSShRfIYg69UHo6pKAXfE6BBlWijb3Qu0zKqKmMi06wRqP92Mh5P2NS9wQso/Ny+8bVZjAm9ljl94OiS13EYO+JfHPmfCDzPhO4+ERyY8UVNPKvqAyeHRZf1cvvC1n/mDj4GLiLlJpkpJoSFmfVy+8YaDAkKBZ9GrjDq1YYd7O0QWBcLYdk4cDGUmZxRWR0dm9BaqokpnS0oKFAlLrAUWJGTZuDHNiPb+gJazad8rqv8AMXHPda0tKKcfcrbaUdSTUvY8WUkgsQxGBBwIIwIO2LyxuhlTVy/aSkpuOQCtV12zbDEPg+yOx6Vfh+airlzJXZRNP8dm7LBytI0lQDb2Okx29HTolITLlgBKAEhI0ADCPPq75KCcO3/R209lcmp9L+zxOzei0+omzZUsJvyiQt1MMFFJYtjiDFp/6aVnyy/+59ovugn9I2h+pX+cuLO36i0xPUKZCFSWTdJuO7C98Sgc3hnudRanFNLC7CG303Dk03nweeW30Wn0aUqnBICiQLqr2ID44QrZVlzKmaJUoArLnEsGAcknRFx0xra1Xs0ViUpzWgJCcf5TilR1x0P4U2SyZtQRn/CRuDFZ77o/smPRLWlDR5yq/l0cY6MZ63CN18+zlLa6K1FGlK5qUhKjdBSq9ixOOGGAPdFbR0qp0xEtDXlqCUuWDksHMeu2ulFpUEz2WL3jL135aiB3lLblR5d0XP8A72m/rUf4hBobiU4Scu0bW0IwnFR6YxbHRCopECZNSm44S6VXmJyfDAaIVsWxJtYsolAFQTeN5V0M4HiRHtlbTomoMqYAUrBBSdI0tucY6MI4joZYaqO0p0pWI9iShXzoMxDHfoO0Rw0965acr/8ApHfU2ajONdM5CZ0XnpqU0xCfaqDgXuyzKVm2pJjLU6KT6ZcpEwJCppuoZbh3SMS2GKxHZVn9Pyv0f7U2J/iB/wBVZ/8AWf7kmLW5m5xXur/JD28OMn7Ovwcda/QyppZZmTEpuAgEoVeZ8iQ2AfB9oivsexplXM9nKAKmKu0boYM+PER7rVSkLSULAKVgpKT/ADBsR3RwHRno8qitUyy5QZUxUpR/mTeRgfqGR4HTEaW9coSvtZReps1Gca6fZxNt2HNo5glzQAopCuyq8GJIGP8AZMN2P0MqqpIVLlsg5LWbiT+nSRtAaOz6RWQmqtiRLWHQJIWsawlUwsdhJSNxMP8ATfpiaAIlykpMxQcXvhQgYAsGdy4A2GF7mclGMF8TVgttBOUpP4U6OHtD8OaySkquomABz7NbkAZ4KAfhHLR31L09rsRNpjMQoEdmTMQpiMwcQc9UcApJGBDEYEHAgjNxoj06MtR2tSvscNWOmqcL+4anpb74s2x4IbM+rl94nZmSuHnAqqqKiQksBoGZ2xbbuiUlRhsv6uX3heqo7gd3xbJonLrSlRcuHOB36INah7I3+Rgt2NKhSnpL4OLNseCGy/q5feCWXkrf5Q2stESk7LUVRX9VfVy+8ZDQqPpV/djILkNIGuSDpD6ci5JvB4NhcLF2BHcGhbrCXqPcNGUYbQQxABxB0a41M1oBZ57Y4+Bi0US4YhhgrXsAinpJwSoE5D0h9Vegs4OGOWnvipLJK6CrkKKkm9lmz8hBpiAlCgNR84X6yTt7oyZaCSkjHEEZRsmwJAx7P0S/ohH9VN/xTI8WEdlZP4jKkUiab2AUAlSL/tCD2iovdu/Vr0Rz3WnLUilH3L204wk3L2Ljol+IiZdGpM8vMkpHs9c0ZJS/zAsCdWOgxdfhtaC6iVUTZhda55J1fly2A1ABgN0ePJjquinTo0EpUsSRMvLvuVlLdlKWa6fl5xz19quMvTWWVo7l8lzeEdN0D/pG0P1K/wA5cPdIrftCTUKRT03tJQCbq/ZLU5KQVYpUBgY4iwumhpaifOEoLM4k3SspuutS87pf4m0Rf/8Aq8r/AOMn/vH/APEctTQ1PU5cU1S7OkNaHp8eVO2UXSusrKlUpVTIMs4olshSAoqILdolzlHqNBZiKakRIUq4Ai4VXgk3lA3yknS5UY86tP8AEP3iZIWqnH8FZmBPtSbxukJc3MGLHhCPSzpkq0BLSZYlpQSWCr94kAAlwGYP/eMXPR1NRRhXFLsmGtp6blK7Z6j0csyRSoMqRMvAkrYzErIwALNowEcBW2T7tbMpIDJXORMRqZanIG5V4cBHNWFaxpJ6JyQCUu6crwIIIJ48hF5a/Tr3idTzjICVSF3g0wm+HBunshsRnvhjoamnN1lNZ+oS19OcFapp4+h1n4jWkum90myyykzFHYRdxSdhGEdHYtpS6uWiegByCPqQS19B4pG9gY8p6V9MzXplpMoS7hKnCyp3DfKGgHRbpbMoFKKU30LHaQVXReGSgWLFsMseAjm9pJ6KVfEi1uorVb/azsa3+n5X6P8AamwT8Qf+qs/+t/3JMcjO6aFVeis9kAUpu+zvlj2VJe9d+rVoiVv9NzVzaeYZQR7BV5gsqvdpCme6G+DbnFrQnzg66jX3yS9aHGSvt3+DtfxKrlyJMiZLN1aJ4IP/ANczA6wRgRti66P2vLrZSJ6QLwcEZqlqYX0v3bw0eY9KunJr5SZZkiXdXfcLKn7Kks10fNCHRjpTMoJhUkX0qDLlk3QW+EuxYjdkTHP9JJ6KTXxIv9VFarf7Wd/adoJk23JvFguR7NzrUtZT3qSBxhX8TOi82oKJ0lJmFKTLWhOKmclKgNPxKBbZHEdKekhrpwmlHsyEBDBV7IqLuw+blF5Y/wCKc+SkJnIE8DAKvXJn9osQrez74v0NSHGcO0qaJ9bTnyhLpu0zvuitqTZ8s+1p109y6lN8l1sMSAQCPvHi9un/AN1Uf1s3/MVHY2l+Lk1SSJMlMsn+davaEbksA+990cDOnFaipRdSiVKJzJJck8Yva6MoScpKr8E7jVjNKKd0O2Yfi4ecK1EgpUTozB8onR1QQ7vjq4wc2kjb3R6naZ51VCEqUVlhxMN2p8I3+RiXWKBoPdC1dWBYAD5vjuMGWxwkSs9JKVMWxGIzy0Qf3Yhw7g5viW1DwhOjqwgF3xOjdDHWaNvdEu7KVUNxkKdZI290ZEcWVaB9VfUe77xpVmMCb2QfLVxhUzFJbEvjp284spU6/LJ0sQd7RbtEqmVlNKvKAdnh4WX9XL7wrZ/5g4+Bh+nrAc8D44D1hk34BJEBZf1cvvGLs9gTeyD5RObWas3bm3kYDTrwUNF0+CYybM0gVNKvqZ2h0WZ9XL7wrZx7Y3GLRZwbDHAP6aYZSaZKSaFhZn1cvvGptBdBN7IPl94MhABBcMA23UNMTqT2FbjG5OzcUIU0q+WdtMNizfq5feFrOPb4HyizipSaYRimhU2d9XL7xCZRgJvBT6cvvDkxWGngHy9YHU/lncPEQKTM4oTppF8s7YPDPVv1cvvALNPaO7zEWTwyk0wjFNCnVv1cvvA59FdSS78IbTUOcizsDoP7YwCqnXkKbINjtf8AffGUnZnFC1LT3yQ7Nxhjq36uX3gFFMa+dQ84dl1QO/HDdGk3YRSrIA2cPm5feBVNHdS7vwglRVOGGRGPccOQgUxf8NWwiMmxpA6WnvvizQc2b9XL7xCzDirh5w+8EpNMqMVQj1Z9XL7wGqo7iXd8Wyh5FQ+YIcOCcjp8MYVrpt5DjJwx14F4E3YtKhelpb74s2yDGy/q5feNWWcFcPOHYJSdjGKor12cAHK2G77wGro7gBd8WybQYsZp7sHwcF/SFbTHZG/yMCbsWkLUlH7QEuzbHg/VX1cvvG7KyVvHhAZ9SVqwJZ8te3bDmzYoL1V9R7vvGQkZp1nvMZDT9wtGFJJYY6BFpJk3JZGliTxEC6zTqPKNLtJJBDHIjREu34FUhaz/AMwcfCMGX71JiFLNuKBOj0g/t5fyq7923ZFPsERB/fFUEkHBX6D4JiPvEvUrv++2M96QAWCnIIx3fYQGN2ae2Nxh+exIdTFOPeQ3hFTSTwhTnblD3WaflPKNK7MqoMZScr306MwC/FjBZ6wZamxDGFRaaflPKIzbRSUkAHENojUzYMs09vgfKHypyGUGxDbYqaSoCFOdTYQ2bRQWJSXGWWHOGV2Sug5pSV3icNPcxG6JVIAlkDIDzEA60TqPKIT7QCkkAHHdGpjg1Z+Kjowz4iHfd2LpJByxx38fSKykqAgknU2EN9aJ1HlDK7wEaocuBm0QKuP8M8PEQDrROo8oFU14UkgA8W1xKTsW1RqlOC/0+caf98UwOmnhL3nYhsIJ7xL1K/f/ABFshGn/AHwVEln+GreIj7xL1K7/AL7YjOqUlJCQQ5Bx2QCEs8PeDtllxhk0zOxOOb44bNuffCFHVBDu+LZQz1qnUeUErspVQ2pAIYiFbTPY4jziBtVOo8oXrK4LSwBzfGJSdlNqgtmHBXDzhkEue0MWIDZDTviuo6sIdwcWyg/WKHe6XyfDKM07MmqJy6LFV4uDo4vjEbU+Eb/IxnWidR5QCsrAsAAHN8d0ZJ3kzqg1lZK3jwhafTlCidGYPh+9kSoqsIBcHE6IZ60TqPKHKZsUVjRuLLrROo8o1Db9gpe5gs5B/mPePSNLs1IBLnAE6PSChKQ3aHZ2B9XiT3waYeydx8Ii2VSKellX1AHTq3Q/1YnWeXpCln/mDj4GLYiGTaYRSoU6rTrPL0gaqFF0qBJYHlwh2YdGvUQDwgcxToJ+k+BgtjSKylkhamO3KHurE6zy9IVs74xuPhBrQqMbrsNJ9dkU7ukSqoKLNTrPePSIzqBKUkucA+j0hEqKSGLFtHGLJU29KJ1pPoYHaHDEqOSFqY6nwh3q1Os8vSFLMPb4Hyi0vRpN2ZJMX6tTrPL0iFRQpSkkE4bvSDCo2dl2vPwx4iB1M68hTZNnrLjLY3jGTZmkLUckLJB1PhDfVqdZ5ekJUK2vkaEkw9KrAcDgcd2ZHlDJu8ExS8mjZyRpPePSBVFGlKSQSe7XGp9ZeGGGGPd94gVdhfD/ABGMmxaRGjkBZIL4DRDKrPQMyRvI9IBZZ7St3nD00g9knPw0+EZt2ZJUA6uTrPePSA1dGEJcE6M2hmWsXnvAk4ZAbfOIWkewd4gTdjSoUo6cLd3wbKGerU61cvSBWVmrh5w+0aUnZopUJzLPQA5KmG70gNXRpQlwTmM4emrbhniNOGI1aYBaQ7HEecCbsWkLUVKFu5ODZcYZ6sTrPL0iFlZK4ecAqp19TPkWA0H7wu2wxQ11YnWeXpC9ZRhABBObY7oFLqChRIycuNeMOWp8I3+RjZTNiheipAsEknA6IZ6rTrPL0iNlZK3jwhxSwATqxgbdikqFerE6zy9IyDCYr5P/ACEZBbNSAr/l4/44Mn8v+x/pjIyFmRXWf+YOPgYs5hxEZGQz7NHoQrD/ABh/Z8YdmpAQpsMFZcYyMgfgEV9nfmDcfCMtH4zuEZGRf7g8AJmfd4CLCX+RwPiYyMgl0jIWofiP6TE6Q9pP6S//AJeg7oyMjMyHpAdCdw8IjXfAr96RGRkQuy/BX0f8/wCgxIZ8f9RjUZHR9keDWjh/pEFV8C+H+JUajIzMbsrNW7zgtX8XDyXGRkS+xXRuZ8Z3p8ZcStH8s7xGRkHlD4AWX/Nw84dB7R4RkZGl2aPRXyA81T4veeGbS+DiPAxkZFPtB4B2Vkrh5wmfj/tecZGRl2wfSBxZWp8A3+RjIyF9oy6YrKLSlfqTB5I+MaLyf8UbjIGYfjIyMjkdD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2" descr="data:image/jpeg;base64,/9j/4AAQSkZJRgABAQAAAQABAAD/2wCEAAkGBhQQERQUExQWFBQWGBgVFBQUFBcUFBUXFxUVFRQYFBcXHCYeFxkkGRQUHy8gIycpLCwsFR4xNTAqNSYrLCkBCQoKDgwOGg8PGiokHyUtLCwpLCwsKSwpKSksLCwsKSwpLCwsLCwpLCwsLCksLC8sLCwsLCwvLCwpKSwsLCwsKf/AABEIAMIBAwMBIgACEQEDEQH/xAAbAAACAgMBAAAAAAAAAAAAAAADBAIFAAEGB//EAEgQAAECAwQGBwYEAgkDBQEAAAECEQADBAUSITFBUWFxgaEGFSKRscHRExQyUmLhBzNy8CNCNXOCkrKzwsPxNJOiFyRUg9Il/8QAGQEBAQEBAQEAAAAAAAAAAAAAAQIAAwQF/8QALBEAAgIBBAECBQUBAQEAAAAAAAECESEDBBIxQRNRImFxgbEUQpGh8OHRMv/aAAwDAQACEQMRAD8AqVSVa9bh20uwbLCCKHZL53S/dAfay/mGYOZ0ZRsz0BJAUMjp1x9/J8URs/8AMHHwMWiyXDDDSdUVNEsBYJLDHwiwVPQf52xfA574qSyTHo1MMy8lh2dIwO94JMQ0tQd8DidxjPe0fMIhPqkFKmUHY+ETkoSs74xuPhE7RlG++tm36oHQrCVgksGMWBqUH+YGLeGSsoqZinPLfFl7MpkkHO6fWNyzKSXBS8bqKhJQoBQdoG7MsCdn/EW1Hyh66sF3ChqGGOz96TCVnrCVOS2B8osfekfMI0uzR6NCR2QNObjXm44wOpkhMtTac9uIzg3vSPmECq6hJQQFAn7iBJ2LaEaNPx/oMSTgcNfmYyjIBU5Z0kPvg/s0fOO7a8W+yE8CrYcP9IgpHYXw/wARgnskfOO7Y0ZNuhCgFAkt4v5xjELLT2lbvOGp0tTuDgzZ6cft3QrZ6wkly2HnDZmS3e8M3zOeUTJZKTwR9gp8CWfST9PfkcNsRtH8s7xEr0v5hkRmcjAq2ckoYEHKBLI3gFZWauHnDt9Tns4DLEY7NkJWfMCbzlss+MM+2Q4N/IMz4QyWQi8EAmYVKBwToOGGpoy0vg4jwMF97R8whavnpUlgQcfWBXYvoyyslcPOFZkspWX2l9kHs6cEhTkDLzhqZPlqzIMN0w7RVJQVFhmYsLU+Ab/IwSXNlJyKRALQnpUkAEHHyMa7ZqpGWc91TM7jPdDFxeIJcHTkw0vwhazpyUguQMfKG/fEfMIH2K6DRkB97R8wjImmVYl1YrWOfpEVWaoAlxhjp9Iz35YbF9YI2w+mbfQSNR8IttohJMqZMoqIA064Z6rVrHP0gdn/AJg4+Biyk1AUNR1d3rDJtBFJiHVatY5+kaXZygCXGGOn0h+bUgZYl254vzheTNJSoEv2SduSfUwJsWkJSJBWWHOGRZatY5+kas4dsbj4RarTgf8AjnDJtMEkys6rVrHP0jS7OUkEuMMdPpFjLQoEZsAxxz2tEqodhW4xuTNSKiRTlZYb8YY6rVrHP0jdmjt8D5RaNDJtMlJNFX1WrWOfpEZlApIJLMN8Wk1TDRx1aYFUS2lkDJg3KMpMWkVkinKywbXjB+rFaxz9InZg7R3eYiyaGTaYRSaKrqxWsc/SITqBSQ5I5xapmgltOPKA1qgUKGpvH7QJuzNKiskUxW7Nhrg3VatY5+kToFNeOoecPomAh4ZNoySZWdVq1jn6QOfQlAckcHiwqajBhpGff6QCcsqlqfQRGTZsCcilK3ZsNcF6rVrHP0g1mD4uHnD7QSbTGKVFSbLVrHefSAz6FSA5I1YPFwicFYCFbRUCjDQRuyMCbsaVFfT0pW7NhrgvVataefpB7LGCuHnDrQSk0xSTRV9WK1p5+kDn0ZQHJGrCLOcQcCzHMHDPJu6F7T+Eb/IxlJ2ZpCdPSFbs2GuC9Vq1jn6Qayslbx4RGorS/ZyBY68/CG3dI1KgfVataefpGRA1y/m5CMh+IMAZh0asIs6aUUyi+bE8o0mdKBcMDuPpEplagg9rQdB1boltsUqEbP8AzBx8DG0/vuTEKJYSsE4DHwhkJl/PyOoDyin2CBtj+9aoLIGCv0HwTGwmX8/I7fWJBSACynJSRkdQ9IwArO+MbjFlNlkkEHLHVq9IraJYStzgGMPmfLOZGLaDoyjSWTJ4MVTHQdGOJzxc95fhBan4FboGJ0vNxm+nONTZ6LhSDoYDGNTNaF7NHb4HyiwLvgMGzfTqivolhKnOGB8ocM+W4L5F8H068MYZLJMXg0ULK/p044ZY8XiVShpZGeGnPMRP3xHzcj6QOpqUlJAOJ2GBJmbVC1nguWzbDvEOezWC73thw4/vbClFMCVEkthDvviNfjFSTsIvBv2GAGrTpfXAauUBLLBsvEQX3xGvxgNVUJUggHHDXriUnYtqhWlGC/0+cYMD+9YiVKoC8CWcNBLqPn5HWD5RbJQu374KiSx/DVvEFuo+fkdvrEZyk3CApySDkYwkLPSe02eGPEwyZaw+Lvhqbb48oXoZoS7lsvOGjWI+bkfSIknZUWqNqkAgDVkx4eEK2hLAQwDYjLjDHviPm5H0havqEqSwL47dsCTsptUQssYK4ecMupzgGwbHPXClDOSkKvFnbzg/vEt3vaGbFm3NGksmi8A0SlkqCiQNDHbg2qIWp8I3+Rhj31Hzcj6QpX1CVJABfHyMCuxdUSsrJW8eEKKllCi+jHfqg9n1CUguWx26oZXVS1ZkHeD6RumbtFTGRZibJ+n+6fSMh5fIOIHqpXzDnGlWYQCXGvTDiJShd2Zm8ccNW/wgsz4TuPhE8mVxRT08m8QNcNiyj8w5wKzx2xx8DFu0XJtMlJNFeLLPzDnGKs4gEuMA+nRFgssPs44xFSAJZbK6S28EwKTBpFZTyL5YQ0LLOsc4hZw7Y3HwhurqSOynP95bYtt3SIVVbAiyzrHONTLPKQS4wx0xoVSgRjvBh6au9LJGkRso2GV0iRfLDCGOrTrHONWcO3wPlFk0Mm0wik0V/Vp1jnEZtAUglxhviwE0O21ssO/v7oHVLF1Q2Y7MWaBSZmkVTRjRc9E6FE+sky5ibyFKIUlyHZCjmCDmBHZ1dl2UKg0qpapc10gKCpl11AFICrxD4jMM8Tqa6hLjTeLx7Faei5x5WlmsnmjRjRe9Iei6qaqEhJK7932R0kKN0AtpBDHvjr+knQWnRRrMlP8AGlJSpRClEqADrdJLB03jlogluILj8zR283y+R5k0Y0d30Uk2dUexkLkqVPUllKdYSVBJUouF6hqjOlcqzaf20hElaahKWSoFZSFFIUC5XqOqD9QufDi7/wBkr0Pg58lX+wcHGmj0rof0Kp5lIhdQh1zioodSkkJY3boBAJZJVxjz60KFUiauUr4kKKTtYs/HPjFQ1ozk4rwRPSlCKk/IORSlbsWaCGyzrHOC2aMVcPOHSIqUmmaKTRWGzD8w5wGooigOSDFpObI5aXB04DnC9op7HEecCkxaQhT0hW7EBtcE6rOsc4NZg+Lh5xCqqySQksBnr/4jNu6FVQI2UfmHOAVNEUByQdGEHl1xCsS4fux0QW1PhG/yMGbyOKEaejK3IIDa4L1Ur5hzg1mDBW/yhslolyaZSSoruqj8w5xkOe9Db/dMZBykNIgqnfSH06iSXaDkdg4vgQ/CFhVSvA/CcxlEvfEXSBqOg5mNTNaFbP8AzBx8DFqXcMzfzY47IqKOYErBOX2iwVVSzmTm+RGMXJZITwSXLmFSSCw0scNu+DLQyFDYc8TkYgK9GvkYjNrEFJAOYIyOqCma0L2eO2Nx8ILXyDefQcOMBo5gSpzljFh78jXyMdHadkKqK04nDHQIsjLuyiNhjSaqWMsNyYydVpKSAcxqMZ2/AYQvQDtFs2PlD3slDEF9hwHLLRCNHMCVOdUPCtRr5GNJOwi1QQSuy37fN++B1KAEKYN/yI376jXyMDqKpJSQDjuOuBJ2LaHegw//AKFP+pX+WuOwtboPNqLRM8lKZN6Wp3N83EocBLYYpbOPN5M1SCFJJSoZKSSkjRgRiIYm2pOUGVOmqBzCpqyDwJiNTRnKfOLrFF6erCMOMlebPSkXKy1PaJIVLpJbFQxSZqirAHYH4pg9kW3RTKmZ7OcpcyoYFCgoINxJYJdIA7L6cY8qkVkyWClC1pBzCVqSDg2IBxwgUtZSQUkpIxBBIIOwjKOL2VquXil/37nVbyndebf/AD7HWdHrL91tlMrQlUy7tQZSyg/3SID0qs41FrLlJzWuWl9Q9mi8eAc8I55VdMKwszF3xgF31XwNinfSe+I++zL/ALT2i7/z31X8m+J3ywjutKXLneeNff3OPqx48Kxd/b2PVbZtaikzpKJk5ctdNihCAopAKAkBTJL9jBnyVHKfifZgTOl1CMUTkhyMipIDHigp/umOQnTVLJUolSjmpRKid5OJic6tmLSEqWtSUtdSpaikMGDAlhhhHLT2vpyUk/r/AL6nTU3PqRcWvp/voEs0fFw84a7TnJtGOe+E6OcEu+ltsG96lu75BsjHeSycYvBoSFFSnPZL5HubVELRHY4jwMG9+Rr5GFq2pSpLA6dW+BXZVqjVmZK4ecKT5JSs6swYPRTwl30tofXB11qDnjvSYztMyporJcsrLa8/OHLUHZG/yMFFZLGWG5J9IWrqlKkgA6dWwwZbHCRqz0kpLFsRjwgxkKxDuDm+YGzW4whehqUoBc5nVshg2gjXyMTJOy01QeMhbrBGvkYyIplWgAsr6uX3jZsxgTeyxyhf3haWxL7cdMWcudflk7C+9o6ZRGGVtPKvKAyeHRZf1cvvC1n/ABjj4GLKRUhWeB/4y74pt+CUkAFl/VyjF2cwJvZB8oYmVQGWbtux+xgMhZuqGi6fBPrGTYNIXp5N8s7Q2LMPzcvvArP+MbjFmsOCIqTaZKSaE+rD83KNTLPugl8scoaly2IyYBszEqn4FboOTs3FFdTyL5Z20w11b9XKB2d8fA+UWTRUpNMmKTQl1b9XL7xFdEyXvPwh6YcPs+GmIVCWQWyYYasRApMzihGnkXyztphjqz6uURs74ju8xFjFSk0wik0IdWfVygc6hugl34RYJmglsdh0H9se6AVUwFKmxZseOUCk7M0qKyNERIx2nQGyZE6TULnykzPZkEPmAEFRAx2Q6uotOPJjpab1JcUcQY00eh0dkWfactYpkKkTkhw+GeRICilSXwLYiM6M2JTigVOnU3tpiFrSpKUlUw3V3WAfFvKPO91FLKd3VfU7LbSbw1Xd/Q86MRaO7r6alqFyJMukm0pmTUgzFy7jpZRUlJJOJw0RZ21S0NGRLmWetUpg9QlN4Y5uu9ecbSNkZ7lYXF37Y/8ARW2eXar7nmERMd70bsSmnUddM9mlVxU32KlPeSkSryM+Bxidj9HaSko0VdakzDMAKJeYAUHQAlxeURiScBweM9zFWqd3X1MtvJ07VdnnpiJjrOkloWfPlpNNJMmaJiQpJTdCkEKf4VFOd3bHT9Nvw/lGR7SllhC5bqUhD/xE6cPmDONeI0wPcqNKSasVoN24tOjyoxAx3XSWxZMuyaSciWlM1fsr6xmq9KWS+8gGOGIjrp6imrRE4ODphaajvg4s2x4IbK+rl94NZmSt/lAKiqKj2SwByGB37YG3YpKjOqvq5feMhU1SvmPfGRqkOCJxwGLYD974tqeTdlkHNiT3QNNoS9v92NqtBBBGOR0bIHbNhC1nfGOPgYmnL96kwKjmBKgTl9oZEyXrV3bvSLZHg0M/3rVBZGSv0nwTERMl/V3Db6xITkAFrzkEYjYPSMBln/GNxh+clyMQGx8G8IrKOaEqc5Yw8a1B0HujSTsE8EjTg6Rq4sX44waoPYVugArUajryjUysSUkB8mGEama0Qs/4+B8ofck4ENzeKyknBKnOqGzWILHHDLCKknZMXgIZCit3w0tuxETnpAlkDQPMQMWgnb3RGfWJKSA7nZAk7M2iFBmW1eYhz2RBcK7/ABhCknBJJOqHOsE7e6Kldkxqg/swzaIDWBkHh4iNdYI290CqatKkkB+7bEpOym1QiY9A/DSSV09WkZqISHycy1AP3x5/EkT1J+FSk/pUR4RtfT9SHGx0dT05cqPSOjfR8WSmZUVM1D3boCXycEgOAVKJAAAEM9EZs6bZ61SSlM1c2apN/FAKpt4uwOgmPK5k0qxUSTrJJPONoqVpDBSgNQUQO4GPNPauSblLLa8Yx8j0R3KjSSwk/OcnedJLKr5hpxUzZISZyUIVKCgpC1AsrIYC7rjorCkWhLXdqlSZkkAusP7Q4YaACNbiPH5lQpQZSlKGoqJHcTGLrJhF0rWU/KVqKe52gltZSjxtfx+BjuUpcqf8/k9OscS/drU9i3sr865d+FvYJe7sd22NCyaRNr2ZJly1pTOkhIKVHJSUGWbzYhKgXBbzjzZM5QBAUoA5gEgHRiBnEUTSkuklJ1pJB7xD+ld2pZu1/FG/UrprFZPVemKlps0pqPZJnFcsBMsliBNSRdvYk3Q5jOmfSVVDW0y8TLUhaZqRpTfTiPqTmOI0x5TOnqWXUpSjrUoqPeYhNnKV8Sir9RJ8YmO0Sq37/wBlPdN3S9v6PUPxPUg2fJMpvZmagou/DdMuYQ2zGPKDBFTlEBN43Rklyw3DIQIx20dL0o8bs5aup6kuVFhZmSt48ISnSShRfIYg69UHo6pKAXfE6BBlWijb3Qu0zKqKmMi06wRqP92Mh5P2NS9wQso/Ny+8bVZjAm9ljl94OiS13EYO+JfHPmfCDzPhO4+ERyY8UVNPKvqAyeHRZf1cvvC1n/mDj4GLiLlJpkpJoSFmfVy+8YaDAkKBZ9GrjDq1YYd7O0QWBcLYdk4cDGUmZxRWR0dm9BaqokpnS0oKFAlLrAUWJGTZuDHNiPb+gJazad8rqv8AMXHPda0tKKcfcrbaUdSTUvY8WUkgsQxGBBwIIwIO2LyxuhlTVy/aSkpuOQCtV12zbDEPg+yOx6Vfh+airlzJXZRNP8dm7LBytI0lQDb2Okx29HTolITLlgBKAEhI0ADCPPq75KCcO3/R209lcmp9L+zxOzei0+omzZUsJvyiQt1MMFFJYtjiDFp/6aVnyy/+59ovugn9I2h+pX+cuLO36i0xPUKZCFSWTdJuO7C98Sgc3hnudRanFNLC7CG303Dk03nweeW30Wn0aUqnBICiQLqr2ID44QrZVlzKmaJUoArLnEsGAcknRFx0xra1Xs0ViUpzWgJCcf5TilR1x0P4U2SyZtQRn/CRuDFZ77o/smPRLWlDR5yq/l0cY6MZ63CN18+zlLa6K1FGlK5qUhKjdBSq9ixOOGGAPdFbR0qp0xEtDXlqCUuWDksHMeu2ulFpUEz2WL3jL135aiB3lLblR5d0XP8A72m/rUf4hBobiU4Scu0bW0IwnFR6YxbHRCopECZNSm44S6VXmJyfDAaIVsWxJtYsolAFQTeN5V0M4HiRHtlbTomoMqYAUrBBSdI0tucY6MI4joZYaqO0p0pWI9iShXzoMxDHfoO0Rw0965acr/8ApHfU2ajONdM5CZ0XnpqU0xCfaqDgXuyzKVm2pJjLU6KT6ZcpEwJCppuoZbh3SMS2GKxHZVn9Pyv0f7U2J/iB/wBVZ/8AWf7kmLW5m5xXur/JD28OMn7Ovwcda/QyppZZmTEpuAgEoVeZ8iQ2AfB9oivsexplXM9nKAKmKu0boYM+PER7rVSkLSULAKVgpKT/ADBsR3RwHRno8qitUyy5QZUxUpR/mTeRgfqGR4HTEaW9coSvtZReps1Gca6fZxNt2HNo5glzQAopCuyq8GJIGP8AZMN2P0MqqpIVLlsg5LWbiT+nSRtAaOz6RWQmqtiRLWHQJIWsawlUwsdhJSNxMP8ATfpiaAIlykpMxQcXvhQgYAsGdy4A2GF7mclGMF8TVgttBOUpP4U6OHtD8OaySkquomABz7NbkAZ4KAfhHLR31L09rsRNpjMQoEdmTMQpiMwcQc9UcApJGBDEYEHAgjNxoj06MtR2tSvscNWOmqcL+4anpb74s2x4IbM+rl94nZmSuHnAqqqKiQksBoGZ2xbbuiUlRhsv6uX3heqo7gd3xbJonLrSlRcuHOB36INah7I3+Rgt2NKhSnpL4OLNseCGy/q5feCWXkrf5Q2stESk7LUVRX9VfVy+8ZDQqPpV/djILkNIGuSDpD6ci5JvB4NhcLF2BHcGhbrCXqPcNGUYbQQxABxB0a41M1oBZ57Y4+Bi0US4YhhgrXsAinpJwSoE5D0h9Vegs4OGOWnvipLJK6CrkKKkm9lmz8hBpiAlCgNR84X6yTt7oyZaCSkjHEEZRsmwJAx7P0S/ohH9VN/xTI8WEdlZP4jKkUiab2AUAlSL/tCD2iovdu/Vr0Rz3WnLUilH3L204wk3L2Ljol+IiZdGpM8vMkpHs9c0ZJS/zAsCdWOgxdfhtaC6iVUTZhda55J1fly2A1ABgN0ePJjquinTo0EpUsSRMvLvuVlLdlKWa6fl5xz19quMvTWWVo7l8lzeEdN0D/pG0P1K/wA5cPdIrftCTUKRT03tJQCbq/ZLU5KQVYpUBgY4iwumhpaifOEoLM4k3SspuutS87pf4m0Rf/8Aq8r/AOMn/vH/APEctTQ1PU5cU1S7OkNaHp8eVO2UXSusrKlUpVTIMs4olshSAoqILdolzlHqNBZiKakRIUq4Ai4VXgk3lA3yknS5UY86tP8AEP3iZIWqnH8FZmBPtSbxukJc3MGLHhCPSzpkq0BLSZYlpQSWCr94kAAlwGYP/eMXPR1NRRhXFLsmGtp6blK7Z6j0csyRSoMqRMvAkrYzErIwALNowEcBW2T7tbMpIDJXORMRqZanIG5V4cBHNWFaxpJ6JyQCUu6crwIIIJ48hF5a/Tr3idTzjICVSF3g0wm+HBunshsRnvhjoamnN1lNZ+oS19OcFapp4+h1n4jWkum90myyykzFHYRdxSdhGEdHYtpS6uWiegByCPqQS19B4pG9gY8p6V9MzXplpMoS7hKnCyp3DfKGgHRbpbMoFKKU30LHaQVXReGSgWLFsMseAjm9pJ6KVfEi1uorVb/azsa3+n5X6P8AamwT8Qf+qs/+t/3JMcjO6aFVeis9kAUpu+zvlj2VJe9d+rVoiVv9NzVzaeYZQR7BV5gsqvdpCme6G+DbnFrQnzg66jX3yS9aHGSvt3+DtfxKrlyJMiZLN1aJ4IP/ANczA6wRgRti66P2vLrZSJ6QLwcEZqlqYX0v3bw0eY9KunJr5SZZkiXdXfcLKn7Kks10fNCHRjpTMoJhUkX0qDLlk3QW+EuxYjdkTHP9JJ6KTXxIv9VFarf7Wd/adoJk23JvFguR7NzrUtZT3qSBxhX8TOi82oKJ0lJmFKTLWhOKmclKgNPxKBbZHEdKekhrpwmlHsyEBDBV7IqLuw+blF5Y/wCKc+SkJnIE8DAKvXJn9osQrez74v0NSHGcO0qaJ9bTnyhLpu0zvuitqTZ8s+1p109y6lN8l1sMSAQCPvHi9un/AN1Uf1s3/MVHY2l+Lk1SSJMlMsn+davaEbksA+990cDOnFaipRdSiVKJzJJck8Yva6MoScpKr8E7jVjNKKd0O2Yfi4ecK1EgpUTozB8onR1QQ7vjq4wc2kjb3R6naZ51VCEqUVlhxMN2p8I3+RiXWKBoPdC1dWBYAD5vjuMGWxwkSs9JKVMWxGIzy0Qf3Yhw7g5viW1DwhOjqwgF3xOjdDHWaNvdEu7KVUNxkKdZI290ZEcWVaB9VfUe77xpVmMCb2QfLVxhUzFJbEvjp284spU6/LJ0sQd7RbtEqmVlNKvKAdnh4WX9XL7wrZ/5g4+Bh+nrAc8D44D1hk34BJEBZf1cvvGLs9gTeyD5RObWas3bm3kYDTrwUNF0+CYybM0gVNKvqZ2h0WZ9XL7wrZx7Y3GLRZwbDHAP6aYZSaZKSaFhZn1cvvGptBdBN7IPl94MhABBcMA23UNMTqT2FbjG5OzcUIU0q+WdtMNizfq5feFrOPb4HyizipSaYRimhU2d9XL7xCZRgJvBT6cvvDkxWGngHy9YHU/lncPEQKTM4oTppF8s7YPDPVv1cvvALNPaO7zEWTwyk0wjFNCnVv1cvvA59FdSS78IbTUOcizsDoP7YwCqnXkKbINjtf8AffGUnZnFC1LT3yQ7Nxhjq36uX3gFFMa+dQ84dl1QO/HDdGk3YRSrIA2cPm5feBVNHdS7vwglRVOGGRGPccOQgUxf8NWwiMmxpA6WnvvizQc2b9XL7xCzDirh5w+8EpNMqMVQj1Z9XL7wGqo7iXd8Wyh5FQ+YIcOCcjp8MYVrpt5DjJwx14F4E3YtKhelpb74s2yDGy/q5feNWWcFcPOHYJSdjGKor12cAHK2G77wGro7gBd8WybQYsZp7sHwcF/SFbTHZG/yMCbsWkLUlH7QEuzbHg/VX1cvvG7KyVvHhAZ9SVqwJZ8te3bDmzYoL1V9R7vvGQkZp1nvMZDT9wtGFJJYY6BFpJk3JZGliTxEC6zTqPKNLtJJBDHIjREu34FUhaz/AMwcfCMGX71JiFLNuKBOj0g/t5fyq7923ZFPsERB/fFUEkHBX6D4JiPvEvUrv++2M96QAWCnIIx3fYQGN2ae2Nxh+exIdTFOPeQ3hFTSTwhTnblD3WaflPKNK7MqoMZScr306MwC/FjBZ6wZamxDGFRaaflPKIzbRSUkAHENojUzYMs09vgfKHypyGUGxDbYqaSoCFOdTYQ2bRQWJSXGWWHOGV2Sug5pSV3icNPcxG6JVIAlkDIDzEA60TqPKIT7QCkkAHHdGpjg1Z+Kjowz4iHfd2LpJByxx38fSKykqAgknU2EN9aJ1HlDK7wEaocuBm0QKuP8M8PEQDrROo8oFU14UkgA8W1xKTsW1RqlOC/0+caf98UwOmnhL3nYhsIJ7xL1K/f/ABFshGn/AHwVEln+GreIj7xL1K7/AL7YjOqUlJCQQ5Bx2QCEs8PeDtllxhk0zOxOOb44bNuffCFHVBDu+LZQz1qnUeUErspVQ2pAIYiFbTPY4jziBtVOo8oXrK4LSwBzfGJSdlNqgtmHBXDzhkEue0MWIDZDTviuo6sIdwcWyg/WKHe6XyfDKM07MmqJy6LFV4uDo4vjEbU+Eb/IxnWidR5QCsrAsAAHN8d0ZJ3kzqg1lZK3jwhafTlCidGYPh+9kSoqsIBcHE6IZ60TqPKHKZsUVjRuLLrROo8o1Db9gpe5gs5B/mPePSNLs1IBLnAE6PSChKQ3aHZ2B9XiT3waYeydx8Ii2VSKellX1AHTq3Q/1YnWeXpCln/mDj4GLYiGTaYRSoU6rTrPL0gaqFF0qBJYHlwh2YdGvUQDwgcxToJ+k+BgtjSKylkhamO3KHurE6zy9IVs74xuPhBrQqMbrsNJ9dkU7ukSqoKLNTrPePSIzqBKUkucA+j0hEqKSGLFtHGLJU29KJ1pPoYHaHDEqOSFqY6nwh3q1Os8vSFLMPb4Hyi0vRpN2ZJMX6tTrPL0iFRQpSkkE4bvSDCo2dl2vPwx4iB1M68hTZNnrLjLY3jGTZmkLUckLJB1PhDfVqdZ5ekJUK2vkaEkw9KrAcDgcd2ZHlDJu8ExS8mjZyRpPePSBVFGlKSQSe7XGp9ZeGGGGPd94gVdhfD/ABGMmxaRGjkBZIL4DRDKrPQMyRvI9IBZZ7St3nD00g9knPw0+EZt2ZJUA6uTrPePSA1dGEJcE6M2hmWsXnvAk4ZAbfOIWkewd4gTdjSoUo6cLd3wbKGerU61cvSBWVmrh5w+0aUnZopUJzLPQA5KmG70gNXRpQlwTmM4emrbhniNOGI1aYBaQ7HEecCbsWkLUVKFu5ODZcYZ6sTrPL0iFlZK4ecAqp19TPkWA0H7wu2wxQ11YnWeXpC9ZRhABBObY7oFLqChRIycuNeMOWp8I3+RjZTNiheipAsEknA6IZ6rTrPL0iNlZK3jwhxSwATqxgbdikqFerE6zy9IyDCYr5P/ACEZBbNSAr/l4/44Mn8v+x/pjIyFmRXWf+YOPgYs5hxEZGQz7NHoQrD/ABh/Z8YdmpAQpsMFZcYyMgfgEV9nfmDcfCMtH4zuEZGRf7g8AJmfd4CLCX+RwPiYyMgl0jIWofiP6TE6Q9pP6S//AJeg7oyMjMyHpAdCdw8IjXfAr96RGRkQuy/BX0f8/wCgxIZ8f9RjUZHR9keDWjh/pEFV8C+H+JUajIzMbsrNW7zgtX8XDyXGRkS+xXRuZ8Z3p8ZcStH8s7xGRkHlD4AWX/Nw84dB7R4RkZGl2aPRXyA81T4veeGbS+DiPAxkZFPtB4B2Vkrh5wmfj/tecZGRl2wfSBxZWp8A3+RjIyF9oy6YrKLSlfqTB5I+MaLyf8UbjIGYfjIyMjkdD/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90800" y="1331416"/>
            <a:ext cx="6400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600" dirty="0" err="1">
                <a:latin typeface="Berlin Sans FB" pitchFamily="34" charset="0"/>
              </a:rPr>
              <a:t>TOEP</a:t>
            </a:r>
            <a:r>
              <a:rPr lang="en-US" sz="2600" dirty="0">
                <a:latin typeface="Berlin Sans FB" pitchFamily="34" charset="0"/>
              </a:rPr>
              <a:t> = Test of English Proficiency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600" dirty="0" err="1">
                <a:latin typeface="Berlin Sans FB" pitchFamily="34" charset="0"/>
              </a:rPr>
              <a:t>Sudah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dikembangkan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selama</a:t>
            </a:r>
            <a:r>
              <a:rPr lang="en-US" sz="2600" dirty="0">
                <a:latin typeface="Berlin Sans FB" pitchFamily="34" charset="0"/>
              </a:rPr>
              <a:t> 4 </a:t>
            </a:r>
            <a:r>
              <a:rPr lang="en-US" sz="2600" dirty="0" err="1">
                <a:latin typeface="Berlin Sans FB" pitchFamily="34" charset="0"/>
              </a:rPr>
              <a:t>tahun</a:t>
            </a:r>
            <a:r>
              <a:rPr lang="en-US" sz="2600" dirty="0">
                <a:latin typeface="Berlin Sans FB" pitchFamily="34" charset="0"/>
              </a:rPr>
              <a:t> (2007-2010)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600" dirty="0" err="1">
                <a:latin typeface="Berlin Sans FB" pitchFamily="34" charset="0"/>
              </a:rPr>
              <a:t>Dikembangkan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oleh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Organisasi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profesional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tingkat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nasional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bidang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pembelajaran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Bahasa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Inggris</a:t>
            </a:r>
            <a:r>
              <a:rPr lang="en-US" sz="2600" dirty="0">
                <a:latin typeface="Berlin Sans FB" pitchFamily="34" charset="0"/>
              </a:rPr>
              <a:t>, </a:t>
            </a:r>
            <a:r>
              <a:rPr lang="en-US" sz="2600" dirty="0" err="1">
                <a:latin typeface="Berlin Sans FB" pitchFamily="34" charset="0"/>
              </a:rPr>
              <a:t>yaitu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TEFLIN</a:t>
            </a:r>
            <a:endParaRPr lang="en-US" sz="2600" dirty="0">
              <a:latin typeface="Berlin Sans FB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600" dirty="0" err="1">
                <a:latin typeface="Berlin Sans FB" pitchFamily="34" charset="0"/>
              </a:rPr>
              <a:t>TEFLIN</a:t>
            </a:r>
            <a:r>
              <a:rPr lang="en-US" sz="2600" dirty="0">
                <a:latin typeface="Berlin Sans FB" pitchFamily="34" charset="0"/>
              </a:rPr>
              <a:t> (Association of Teachers of English as a Foreign Language in Indonesia)</a:t>
            </a:r>
          </a:p>
        </p:txBody>
      </p:sp>
      <p:sp>
        <p:nvSpPr>
          <p:cNvPr id="2" name="AutoShape 2" descr="data:image/jpeg;base64,/9j/4AAQSkZJRgABAQAAAQABAAD/2wCEAAkGBhMSERQUExMWEhMTFxYWGRcYFxgUGhgXGBUYFRgaFhUXGyYgFxkjGhkTHy8hJCcqLC0tFh49NjIqNSYrLCkBCQoKDgwOGg8PFykkHiUpLCw1KSwsLi4sLCwsKiksKSwpKiksLCk1LCwsKSwsLCopKSwpLCksKiksLSksLCkpLP/AABEIAPIA0AMBIgACEQEDEQH/xAAcAAEAAgMBAQEAAAAAAAAAAAAABQYDBAcCAQj/xABDEAACAQMCBAQDBQQGCgMBAAABAgMABBESIQUTMUEGIlFhMnGBBxQjQlIzYpGhU3KCkrHwFSRDc4OTosHR4WOy0lT/xAAaAQEAAwEBAQAAAAAAAAAAAAAAAQIDBAUG/8QAKxEAAgMAAQMBBwQDAAAAAAAAAAECAxEhBBIx8BMiMkFRcYEUsdHhM2Gh/9oADAMBAAIRAxEAPwDuNKUoBSlKAUpSgFKUoBSlKAUpSgFKUoBSlKAUpSgFfCa+1yP7W/GfMZ7GJykMYzdOMjVldXIVvTSQXI9QvdhUNpLWWjFyeIkOM/aFNfXAsuEsMuWV7sjUqqpxI0IOzKuw1nYkqFzqDC62FrBw+2CvLpRN3mnk8zsfieWRzux/lsBgACuOcD8RmwhdLZU+9zYEsxAZLdFzy4I1G0kqgkt+VWYjLadIg76bWxmuJGlcZPMmbWRn9OrZB7KAPasnYl9zeNDl48fU7VP9qnDFOPvOv3jimmX+/HGVP8a2bD7ROHTEBbuJWbYLITAxOcbJKFP8q5h4f8AXt4AwX7pCekkyNrPulvkNj3cr7ZFdA4R9k9hDgyobx/1XBEi/SHAjH93PvV4uT8oznGEeE9LijgjIOQehG9fa+IgAAAwBsANgB7CvtXMhSlKAUpSgFKUoBSlKAUpSgFKUoBSlKAUpSgFKUoCA8b+KBY2rSDDSueXCp/NKwOM/uqAWb2U1+eOJwtKywlidZMsz9282ST7u5J+h9KuPj3jv3u/kIOYrUtbx/wBYEc9/q6hPlECOtRnBOAS3UrCEAYwJJWyVTbKqAN3ffOkEY1ZJGRnlsnz9juqrShr+f7EXNOsa6VX4R02VVA7sx2Ufz9AanPBnhfijzC6ht4H2Bje6R1iTB6xLrDsx/pOWdhsRVssPszgjZXaWaSRG1qSUVVb1EYTB33GrURVgWe+t/NHMb1RkmKZY1kYekU8aoqt1+NWB6ZXqM67a0+WLu6SxLgtPCWnMS/eREs2+oRMzR9dipdQ3TGxG3v1rbrT4RxWO5hSaIko4OxGllIJVldT8LKwKkdiDW5XccIpSlAKUpQClKUApSlAKUpQClKUApSlAKUpQClKUAqv+IvHlnZOI55DzGGoIiPK2nplginSDvjOM4OM4NTs0ulWY9FBO3sM1+b+JpdMebNiK5u255RwWcRsSAzLkctAAqIDu2g+VQM1WUsWmlcVJ4zHdToZplgLMrTYheRHiB575QMHAI0u5Vj+5nuK7JwThCWsEcKdEG57sx3Z2/eZsk/OuMyxCRCurPUahjIYd9ujA4PsRXZPD3E/vFrDMRhpI1Zh6PjDj6MGH0rzbnvJ3tZiJClK+1zA0/Atz/rPEoR8MdxG4HYc22iZsemWDN82PrVwqh+CbpU/0pduG5ZumXKozkpbxJExCqCWAYSdB+U1eo5AwBUgggEEHIIO4IPcV7VfwL7HnS+JnqlKVcqKUpQClKUApSlAKUpQClaPF+NwWsZlnkWJB3PUn0VRu7Hsqgk1Tr3xvdTnFrELWL+lnGqVh6x24OEzsQZDn1SmAv9K5tacfvbZtfNe+jONcUgjWTHdoHRVGrvoYYPYp3v3CuKxXMSywtrRs77ggg4Ksp3VgcgqdwRUtYDbpSlQBSlKAVwP7Rreaa/4qyHSLZIdTn8qG3j5Ua46u8jPj0yx7AHvlavEOFQzxtHNGksb41KyghtJBGQeuCAfpUNaWjJxeo/OVpbCNFQdFAH/uuo/Z9bFOHQA/m5knyEkryAfQMKj/ALT/AAPbWtqLq1iEJjkjV0UsEeORuX8GSFYO6HIGdiO+259m0wbhlsAMaA8Z7bxyMhOD64z9a8/qIOK9f7O6Nin4RYbkPobllQ+PKWBKg+pUEFsdcZGfUda14Y1t4WLOz6A0ju5yzEAszMeg6dAAAAAAAAKw8PsXvZ7gGeSCG2kWIJEVVpGMMcxeSQqWC/iKAq4+Ekk5wNLxPwe4gi5HOM9veEW3NlC64GmPLy5RQsqEMQuwOvSCSGytI9PNxTKO2KeEl4S4rDaWNvFKWNw0YnliijknkV5yZmLRwq7KNTMASMbe1S/hu/tn5i28jeU5aB1aJoi2T+xlVZI1Y5IBGPStzgnA4bSIRQppUbk9Wdj1d26u56kmonjlrjiPD5U2kJuIpCMZMBgZyG9VEywEehPua9Q4iy0rxKW0nSAWwcAnSCcbAsAcDPfB+VRHAuJXMjMtxb8ohc5G6htRGlWyRIMeYMMHB8yodqAmqUpQClKhPEPiZbfEaASXDjKpnYLnGuQj4UzkerEYHfAE3WvecQihUtLIkSgZLOyoAB1JLHpXLeJ2l1cHMvELjqSUjIgi3ztph0uVGdgXJ2GSetaEPATGQ/ItZpCfM+lomx66m5pY9OrD51btB0eT7QuHjOm6jlx1EObg/wB2EMah7v7TVmDJYRtJICVaSaOSGOE7fGrhXdt8hFx7ldsxQQshVho1AghWIwDts64IOO4xilrapGgRFCqvQD/O5J3z3qe0GCPhuZOdO7XNx/SSfl9okHlhX2Ub9yetYZ5nJMSu3PEJYlUCpljpDAsGw2VbC5I65ztUhJIFGScVozXxPTYfz/8AVWwgyWcjRxRiZg0oUayN8tjfoB374H0rzZcaktZzNCupXxzocgc0DYMudlmUbA9GAw35WXTpU4Rp1jhPFormJZYX1o30II2Ksp3Vgdip3Brcrh8XCIkJMa8pj1aJmhY46eeMg/zqWtOPXsP7O6ZgBgJOonX5lvLKTj1k71TsZOnWq8uSASBkgbDpn2qpeG/HZmmEFxGsMj55bIxZJCoLFcMAUfSC2ncYB32q31QkgvC897IHe7CRhiOXGE0su2W1HmMCMnSOmdGdtWlXGfF8UEnJWOW5nwGMUKqSinoZHdlSMHBwGYE42BqczXP+Hc0x3jRhfvLXV0MyAhcrM0cRfSMlRCsOPUAb75rG6z2cdRpXHueGl9oni1JuGzwy289tI/K5YkVWV3WaNlAlhdkG4zhiCQD1rz9l8RHDYsjGp52AxjYzvj6VvItwz8q4hWa3lVkYkJ5TpLeYBsPEwGn4QQdPXOVlrCxSGJIoxpjjUIo3OFAwNzufnXDbc5xxnTCHa+DARLbzNcQKJeYFE0OrTzNOyvGx8qyhSRvgMAoJXSCIPxR4xlkthAIuZOjx3E7Ov3eKGGK5WUczzSENhQMjOQsjA+XFTw5dwG21KjsmQxAJQ6X+Ejo4ZSD3U1mtbOOJdEaLGg/KqhRv12FIdRKC7RKpSemlD4vltbfD2N5O0as5cSwThurnEnMV2AyQPwwcAbVN8CtGlYXkrxyPJGBEIjrjiifS5CSEAylyEJfCghEwowS2nb2qRjSiqijsoCj6AVreF5/ulwbQ/sJ9ctt6Iw800A/nKg9OYOiV009R3vtkY2Vdq1FypSq9xzwmZphcQztbT6RGzrqIZQSykoHUM6kvjVqXznUrYXT1mBYaUrFdXKRo0jsERFLMxOAqqMkk9gBmgNPjvGltotZ8zMdEaZwZJCCQo+gJJ7KrHoKoMMbZZ5G5k0h1SPjGT0AUflRRsq9gNySSTnuuJvdSGdgVTGIUIwUjODlgdxI+ASNsAKMZBLeaukQKUrTl4hg4UZ96uDcrzJIFGTUe16574+QrAzE9TmmEaepZSxya8UpUkClKUApSlAYLzWAHj/axMsse+MvGQ4BPo2Cp9mNdhsr5Z4Elibyyxq6Njs66lOPqNq5LV1+zO9zbSQHObaVlGe8cgEyY/dGtkH+7qk18yyJXwtwA2sb6yGmmfXI4JbUQqxrl23Y6VUk7blsAA4rxxXwmssjSxTSWsr6dbR6CJNI0jmRyKyk4wNQAbAAzgACdpWTSaxlk88HPvE3ApIItT3k9xLKyxQQ+SCMyv8JfkqruiANIwL4Ko2x6VtCNbKzIQFlt4iR3Ziik7+rMf4k19a6+93jzdYbTXBF6NLkCeQfIgRA+0vZqweK5ysCgHBkuLSP6PdRKw+q6h9a825pzUIrhHXWmo9zJDh9pyokjzqKKASerNjzMfcnJPzrYr7X1Vrl8mx5qN8QWbyQ6ov28LLNCen4sZ1AZ/S41Rt6q7DvUyI6xumKuk4vUQ8fBL8J4mlxBFPGcpMiyL8mAIz771t1VfAz8s3Vt2hmMiDIzyrj8YbDoBKbhB7JVqr2YvuSaPPax4V+fjUwGpVUmdhFbR4OTjUTNNIDgR6BrxgEKoG7OFEP44vmlkitA3lQLPcEDAbBPJj+TOpkIz0iUHIep8Wmh7aVgfwongYDovM5R1EdwGiC57B89M1S5z/rd9+v7x5uv/wDPDo+mjRVl5IPSk75GN9vfbr7d/wCFfa1uHAiNVZ+Y6AK79NT6QWOO2STt2+lbNaEGrfT4GkdT1+VV6wWRNCeaVSZS8jZUqQwAARskgnVjBxgbbEVv3t4AwJDHWwUYUt1zjOOgwOp2r1UkClKVJApSlAKVgtb+OXWEYNy3KN12YYJHv17VnoBSlKAVM+BLnl8QK42uYCCf34H1IMe6yzn+zUNWWxm5dzbSYyY54/oJSbdj8gkrH6VEvBKOv1X/ABrxh4YBHCcXN03IhP6WYEvLj0jjDye+kDvVgqi2033u7ku+sceq2t/TSGHOkH9eRQoP6Yhj4jXJbZ2R01hHueG7w7h6QRJFGMJGoVfkB1J7k9SfU1F+LWAjtyRkC7tM/WZVB+jFT9KnKivFdk0tnMqDVIqiSMeskTCWP/rRa8mL97k7n4N8TgyFAw1KoZl7gOSEYnsDokHvg+lbsS1XV4qC0FwgH3aeNSZOhMkskMdspGc4/El7be3exwmrRXJDfBspHWOeKtmPpXm5O1dLiu0xT5Ifg0WOISEfntkDf8OZ9O3/ABHq01UvDzl+I3R/LFBbp/bd5pGHzCiI/wBoetW2uqj/ABoxs+JiqD45sDb3C3g/YSqsM/7jhsQy4/SdRjY9vw+wJF+rFdWqSI0cih0dSrKRkMrDBBHcEVsZnLbYaJWjznUGl39WkOR8hkCtuX4T8j/hWpe8HaCQ2cjvhSssEufNJCkqsEYnOXQhEf8AUrKfzHG7WqIIWlbN1a6dx8P+FVDj3i9op/u9vCZ5sAt1wuQCNgMnYgk7AZH0nSCzUqr8M8aMzNHcW7wSBHcDBOvQCxChgDqwDjrms1j4wSeeKKJdSyxNIWJwUILDSy+uV9fzDG1NQMni5mRYJgdIhuI2c9PI2Ub/AO2Pqanga5zwy3nNsIZJC8d4rqhO5injYkI2rs2jHz9Op9cP4b92tEvbaR9SgGWJj5Xw2hxjAxg565/jUaCc4LcC2HEGfcRzvIcdwyhgB79BW34e8Tm4YpJC1vLpDqrZ80Z/MpIHf/PXEfFDz5OJwj86xFfm0O38wKj+EcRklVr2bEa2kLRIucapNO5OfXKjT6kdxTQSDeP15eoRZLzNFGNXxounL5xt1Ax6/I1P23G4ZJnhR9UkYy2AcDcAjV0yCRt/4Ncoh4O5jtsaudcSHl7nyopxn2yxJz6JnvVv8PWRhk4gYBqMarGhO+qRI21Z9y4BPuahNkl2zWpxeZkgldPiRGdf6ygsP5gVTvDXB2ZrS7hkZ2YutwXbJ6HOc7n0xv8AlPvV7ZQQQeh2qy5IOg+MuLstsscLYmvGWGIjqutS0kn9iISP81A71gs7NIo0jjGlI1VFHoqjA/lVZ8KcT+9MJXYMthAtnrPl/GAVrpyDsAdNuM/ut262Gw4vBOCYZopgOvLdZMfPSTivH6qTcs+h3Uxxb9Tbr7TFfK5Dcpt3LHZS8i5ybOSRbiJxnFu6TI5WUrusPOKMrnyjXpOABVt4VqWJA7B2CjLjcN7g+43rz4ShElxxB3AJEkdsAdxykt45sYO27TyE+u3pWOfwE0JLcPn+6qSSbd051vk5J0JqVoSSfyNp/d713ewcoqSfJze1Sk0yYjuMVpcX4skUbSSHCL17kknAVQN2YkgADckgCtNLLiecGGz6/ELmbp66Pu/X21fWpDhfhQiRZrqX7xMm6AJy4YjuNUcRLHXg41szHrp0gkFGmyXEuEHOC5R68GcJeGBnlGJ7mRp5RsdBYBUj228kaxpt1KE96n6UruSxYcvkUpSpBUPtKjVreJQQlw0y8h8Z0Oqs7EgfkMayKfUP64qscK4hzowxXQ4JWRM5KSL8S57+oPcEHvUj4huefxBz1S0TkL/vJNMsx9CNIt1+avWpHZqru4GGkC6vQlRgEj9WNs9SAvoMXiQZqo/jzhOkLcwqObbsshxsWQfEpPoBv8s+tXWaUKMmomRtWc7561fAUu74rHd31jyG1aA8j4z5QVBwx7HYj6j1p/oxLLiSSABYLkMmc4Ech82PYEgY+Z9Kx8ItUsOIPGy4S5A5L/p3yY/qcD6J61aOOcIW5geJjjV0bGdLDcHH+diaggibrwgTdpMkpWJZBK0RzjWNyUHQau/zPyqJu+C3T3EtooIs5Zecz4/K2GZVbp8QxpG+QO1XWygKRojNrZFVS3TUQACce/Ws1TgIfhfCXju7qU4CS8oJg9kTByO3asFz4Jt5JuY2vBbW0QbEbP8AqK46/Wp+lMBpPwqIMkojBeFCkYG2Bjoo6D0z71UOHy3dkyM8EkqziSSRYxkiZn2zgHooTb95uuKvlKYCF8KcMeGORpAEeaV5Sg3CasYXPc7VNUpUkEBxK/YWC2qKS1zfXSlV2aRRNkKPdnkgXfsfSrgvD3kiW1mjtbu8iUI1yIyPuuVHledWDSzgdkKHoW07FtPw54bS7gimZ5I3hurtkeNgjaWkaFhqwSuVQbrhgRkEHBq62lkkKBI0CIucADA3OSfckkknqSTXlTvUNjHzrO5Q7kt8EPbeDoVjCmS4dxj8ZriUy5HcNqwvyAx6g1vcH5wRkn8zRsVEmAOamAVcqPhbfSw2GpSQMEV9vuPW0P7W4ii/rSKp+gJyahbzx/EAeRFJcMM76TDGPcySgZX3QNXE22uTeMdfuo1r/wAUz2V9dCLkiJo4JZOYrnzEPHqDK4wNEa5yD0HTFTnhz7Q5JbiKCeGMCclY5ImJGoI0mHRhkAqrYYMdwOmc1zficMtxLJLMeYZCPwVJjhQINIEjkapACDnbBJPlx06R9m3huMwQXzsZJpogyjGlIVcAlY0ycnYAuSScHGkHFdPTzsnLIy91evuL6q669lH3n6+3gvVKUr0jzRSlKA0uKFiqojFGlcJqHULgu+PQlFcA9iQd8Vq2MbPcTzPnEf4MS520BVeR8Y+JpDp77RJjGTnev4mZMr8akMvbJU5K5PTUMrntqrzbR+cyKTpkAJU7YcDGcHcEgBSP3Bt1oDkvAJNUVs7MdU6yTso6M8x5zsx9AXYY/eHpU3URccKa3lltcBZYA7WrElVe3Z1dAMDopCRNsSNAP5hUvWiII/iDeYDtitWpG+hyM9x/hUdVyDXvOHRy6OYoblsHXqMMu4O3+HStilKEClKUApSnBuDi8nmDySJFbhFAjcxlpXXmFmI6hVMeB0yxyDis7LFXHuZaMXJ4hSsFprGtJDl4pJIydvNoYqrYGwLLpbHbVWerp6tRDWCvMkgUFjsFBJPsBk0kbAJ9AT/Cq/xfiwkHKBAQKGnfsFwG5fzI3b0X5iq2TUIuTLQg5yUUZuD28rW8QkmlUaSwjjd4FUyMZW1csgu2WO7H5Ab1qcStEiZTKongJwxk1OyH9RLEhl6Z2BAyc7VIW3HYn7sr4zy2VhJjrkJjJG/UZFbU0QkTBGM+o/7V8vK2fds9PqI019mQzj1yfLWxijH4caIP3VVf8BWG44iuoxovOk7qMYXP9Ix2XrnHU9ga1LfhUyjlc0LAvwlc83SQPJq6IAcgEZOMdCM1IKkcEZwAkaAsf8ST3J756ms2kn501TbXjPXy/k3vCPB/vPEEjuAs0SxSSvFj8IYZEjDg/tCSz4DeU6D5dtuq8M4osiQYXRzoeaqgggKOXt2/pF7fwqu+DvDEkNo7NmO5vMFzsGhQjSiDr5kQscbjmM3Y1YbGD8VmC6Y40EMYxjYHLsP3SRGo2/2ZO4INfQ9PX7OtJ+T5rqbfaWOS8EjSlK3OcUpSgFKUoCC8W+GBeRLpIjuISXgkx8L4wVbHWNh5WHp7gEUjh14ZFOtDFKhKSxHcxyDqpPcdCGGxBBHWuqVS/HnBCp+/QqWeNQs6L1lgBzqA7yRZZh6jUOpXFk8BE1G3dvpOR0P8vat+GZXUMpDKwDAjcEEZBB7gik8epSP85rQgiKUpUlRSlKAVt+GL4Q3TRtst0AVP/wA0akFSfVowpH+6b2rUrQ4v5lWNN7h2Uwr1PNVgyvgbhUbDMegAOayugpwaZeEu2SaN+8UreXaNsTIsq+8bxINX99ZR/ZpVq494fS5Cks0UiZ0yJp1AHGpcOpBU4XYjqBVCtFt5EDiK8uAwDKZ7hIEYEZGVtjsPmneuejqNgkk20a2V5LdMvFuJRxRsHdVYqwVSRqY42Cr1Y5x09aheCeF7mW3SKO1dQVQM8uIE7GTOsa21YIyEPxfwlpOPvaMiWtrZWzSBmbTG0hCrtkuDGW3Kjcdz6Vnmv7i5Q864kAYY0xnkL88p5z8ixFcvWXLUprM9euTs6SmbTcPn69cGna8Oa0uJbZnRjpSYaM4UOWRlwxJ+JNWe5cnAqQqs2LxwtA+lUxDKjhF+KUSRIVCjdmLh8d6kxYPNvOSqHpCp2x/8rD9ofVfh/rda8q2Kcu7wj2KZNQ7fL9P+jLBxqJ2wjZH6+iHthXOznOfhzjBrHx21eRNCjPcDJUFxumoruEU+Y4IJKqO9Z4+GIhJTMeeoUkLn10Hy598V9nu0gXMkh3OBqxqJ7KqqAWPsATVE0pJwNGm4tWf0dK8FeLYZlS2xNHPFGBich2lVAFMiyqSJN8Z6NvuBkVa65p9lNks0kt27BZEBhS3OzwqSCzzL2eTShGMgKowTqOOl19JU5OCc/J8vaoKbUHwKUpWhkKUpQClKUApSvE0oVSxzhQScDJwN9gOtAcymsPul1LagaY/21v6clz50H+7k1DA6I8VeLS+EgJwV87IM43K5zjHyO3sasXiGya8Z1TQLm30z2r76ZYZFUOjP0wzK6nGdP4LHsKqFxcyTRsIDyblCFdJBhoyN9MiEHG+NwPMPhO4arpkGW9hwc9j/AI1rVMsudjuK0p+H43Xp6H/zVyDTrDcyvlEjUPLK4RFJ0jOCxLNg4VVVmOx+HbcivL8QiD8vmKZD0jBDOevSNcseh6DtWs/EiJUJE9oyMDHLLEYVZiGUoomA5mV1ZGPlg4qJN5x5C88lmt/BZxm4umOAciJVgT+8dTjHrqFfOB8UsY5lis4mleTIMyjUGCjJLXErAygZ/KW67d6g+KM0qk3c5kiHmKNojiGO7KoGv185YZqY8IWAOb6QaUMZEIO2mE4ZpCOxfSmB2VR0LEV5tsJRhtsufodcJJyyCLhiuT8PvkgtUDE/hl4QBuzNG7RgKO5On+HXFTPhnx7EsVxNcTBpJZjJHbqcy6DDEEjWLOQQQwycDYscA5qucK4QSxcj8Ry7MSSwTmOXZUz0GT2xnG9T0qlW5aRc1JLCOPPMk8zCM6UV3yzAIoBKxKyq2pgMt0G7e4qdt3usLm2jXIBwJ9xt0wY8ZHTrWCxhVlgTOrnyPdNt8UaMGj6ehNqPcKasdXs6eux7Jc/k0q6m2tZF8fgracOcSmX7sS++MzIQpIAYoD8JbAye9JuJ3CyBGgjiDfC8kx0kk405SMgN6AkZ7ZqyV4liDKVYBlYYIIyCD2IPUVn+kqflb+WX/WXLw8/CIv8A0bcN8c6xj0ij839+QsP+mtiy4JFE2sAtIduY5Lvj0DN8I9hgV8FlLGfwpAU3/Dky2PZJAdSj2Ib2wK3Ii2PMAD7En+ZA/wAK2hVCHwrDGds7PibZhvrxrcG6jOmW3VnBG2pVGpon9UfGCPXBGCAR2dGyAcYz2rkvCeGm6vIoB+zjKzzn0RGzGnzeRRt3VJPaut1sjBilKVJUUpSgFKUoBWOcNpOjGrG2emfQ+x6VkpQFKveFSxhXVJkjBaROXpkntHOTIojBYXFq+P2Q1MpI0jZeVKP4bF0M30MEjqoCTRcyKTB+LHR4e2wc/wAqsNKAqq/ZpZd/vDexvLr/ALS1uJ4EsBjNpFIR0Mi84j6y6jU9XxmABJOANyTtge9AY7e0SMYRFQeiqFH8BXKvtL4196uPuwObe3/aL1WScgEBh3WNcbdNTnO6CpPxf9peoJHw6XU/M/Em5YeIR6H+BnwJCX5fwZGM7iqJDHpG5LMSWZj1ZmJZmPuWJP1qCUjTn4HEysuCAVZQNTMqZXTlEYlVIB7CrNxPxfLNbGBYRC0ict5NYYKpXS3KAGSSMgFtOM53xisNhaArlhnPTPpWdLBAc4+nUVnKClm/I0Ta8Gnb8N8g64xsoxnHbckCvF/xMwwSEQSghW0+UNlsHGTGzYycbmpSRGPRtI74Az/E7AfT+Fal9HFGhd05hXpq87FmOlVUvnBYkAfOrkEHwnxPaNLtMipHBFGpbMe+ptYGvHQLFVpjkDDKkMPUHI/iKjLTgEfLIlRGeRuY5A6PgAcsjBUKAFBGDtnqTX2HgMauGCKDnVrT8JsjfEnLwJAd+v1B60BKUpSoArDczMNKohklkYJHGOruegz2UDJLdFUEnpWasXhHxAltxGV7nZWhAVhBLKYiXGEEkYYLqAZnJAz5NyFqQzpHhLw0LODSSHmkPMmkxjXIQBsOyKAFUdgo75Jm6j+FeILa5zyJ45ivxBHDFf6yg5U/OpCrGYpSlAKUpQClKUApSlAKhOMeNbG1YrNcxo435YOuT/lJlv5VvcatJJbeaOKTkyyRuqSD8jMpCttvscHauEy8BuLXySWc8Z7skbzqx7tzYg2rPXLYb1FY3WSgtjHTWqEZvHLDpF39slkoJSK6mA/RAV29QJmQn6ZNUrxn9qKcQWKGKK4S3Ot5gypl9JARcRyMXQHXrTGchM7ZBhTL+5L/AMmX/wDFaFzZMzB44bgnILBbeY79A6+TAcf9S5BztXLHqLXx2f8AGdMunrS3u/Ylre5RxlGDDpsc49j6H2rds7TWf3R1/wDAqMTw7PMdQsbrmYHmEMsJ+kjBcj5n51McK8J8ZGFWA6Ov+stCp+QaFy2fmh+ddFdjl5i0Yzgo+JJkkBX2s1zwK/i/aWZkHdreVJQOnVZOW/rsqnpURLx6FGCylrdj0E8b25Py5qqD9PWtjPTbu7oRrqOTuAFUFmZmOFVFG7MTgADqTWHi3h2SK4tDcN+KyTz8oHKQ6OVGi7ftJPxXLMdsgBcDJa1fZ3wZZz9+kGQGdLYdQFGUaYerOdQU9kG3xmtz7ROCyNybqJGkMAkSRFGpjFJoYsqjdmVo0OkbkFsZOBU4V3kqtKxW9ykihkYOp6FSCNtjuPestVLClKUArHDAF1EDdmLE9ycADPyAUfICslQXEvEZ1rBaRm6uZG0Iq7qH76mzvp3JA6AeYqN6A3722M0sUMI/1uRhynHxQjI1zauqqi5PXzbLvmu2VUfAHgX7ijSzvz72cDmydlA3EcQ7IPpk7+gFuq5RvRSlKEClKUApSlAKUpQClKUApSlAKUpQCvLxhhggEHsRkfwr1SgPKIAAAAANgBsAPQCvVKUBA8W8D2dw5keHTK2CZImeB2wMDW0RBfbbzZqKm+zGInK3d3GPQNAw/jJCx/nVyJriPH/GsvEMnUVtSW5ca5AdNwGm/WWHm0HZcgYJGo43WxqjrNaq3Y8Rm8SyW9q8S2txNfOGbm5aMqFwVALpGsZIbqAdQxuN6g73xHc/7OCNR+pnaQgd/wANVGT171iil1vy4w00n9HEpkb6qgOke5wKuXAfstuJsNdt92i/okYNKw9HkGViH9XUf3lNckLbrX7scR1SrqrXvPWUzh1pc8RflRl7httSj8GCMEdZWTOVP6dTluwPbs3gzwNDw9PLiSdgA8ukLsPyRr/s4weij5kk71M8K4RDbRLFBGsUa9FX17knqzHuTknvW5XbCvt5b1nJOfdwliFKUrQzFKUoBSlKAUpSgFKUoBSlKAUpSgFKUoBSlKAUpSgFcO4FwW3PFbyIwRGJXXEZjUoNj0TGB/ClKYNw7TY2EUKBIo0iQdFRQij5BQBWxSlAKUpQClKUApSlAKUpQH/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data:image/jpeg;base64,/9j/4AAQSkZJRgABAQAAAQABAAD/2wCEAAkGBhISEBQUEBQSFRUSFBQUFBQVFRQUFRQUFBQVFBQVFBQXHCYeFxkjGRQUHy8gIycpLCwsFR4xNTAqNSYrLCkBCQoKDgwOGg8PGiwlHB4sLCwsLywpLCwpKSwsLCwpLCwpKSwpKSwsKSwpKSkpKSwsLCwsLCksLCwsLCksLCksKf/AABEIAOEA4QMBIgACEQEDEQH/xAAbAAABBQEBAAAAAAAAAAAAAAACAAEDBAYFB//EADsQAAIBAwIFAgQDCAECBwAAAAECAAMEERIhBQYxQVETYQciMnFCUqEUI2KBkbHB0fAzchYXJEOS4fH/xAAaAQACAwEBAAAAAAAAAAAAAAABAwACBAUG/8QAKxEAAwACAgIBAwMDBQAAAAAAAAECAxESITFBIgQTUTJhgSNCcRShsdHw/9oADAMBAAIRAxEAPwDurTA6QzCJgz1JwwTGMIxpYIwEWI8UmybBxGxCMQk2QDTGMMRsS2yEXpRaN5NiLEmwgBI58R2MCo4k7AD95Xuqzafk6+TCdiev9JGxjJRDP3Ktkltz3JlGqmDkf8M01zbhhOReWRH+50cWReBNS/J2OE3vqUwT1GxH+ZbmY4dcenUz2OzfbzNQrZGRuDMmaOFF4ewSpkbLJzIiN4tMYVyf0kTLt/WWmpyJgN4xMGilpkdRJaI7/wDMSELtiPVFGis+egkXpnb9ZbYeJEy7RssoyD0/aKTaR5jS3IBtSN4OJJBInCHaAxEBJI2JNk0CRGxDKwQISAxiIbQQIUQYRjHj4k2EHEeC9TEhLyyWyBVKvYSAiFBJjEtABMhaTGMVl0Ehg6MjeSEQZchyr/hRO69PEt8IuMD0ydx0+3iXFletaAnI2YdO0u75LTK60X9o2INInG/WEYgvsEr5kTL7SYwH6SyAVmTbaQuu3vLD5xIWyPG8amBkGj7SEjeWTTznMiaOTKMj0D3ih59xFLbAbCKERBnFGjRQiIgJCAxYhGNiQgBWMVkgEZyBJsAA95BVq4O0KrUkRSMlEAcwZJojaY0hGYsQsRoSAxRzBYwogJMjcQ4sS6IQh4SxOnjEYCEJOhxCIkWJKjZlGQdhBYQozCAhBUSBVTbpJyJEy7xiZCqyDvAdRiWGEjZPEamV0Vsxpa9IRS2waNPiPiKPicgsMBFFHEBBogI5MjdoUQZ3kZMeKXQASsbEIxoQkZWCRJSJDXqhFLMQAoJJPgDJMtvRP2QLSnd8RpUhmq6oP4iB+kynH/iNT0abTLOxxkggL7jyTOLY8jXd0fVuH06t8tkuR9u0z19Rt6xrbNM4et30b234/bVDhK1MnwGEukZnnHF/hrVpIXovrKjJXGk4HiX+TePPc06lrVZteghH/Fp6EH3G0M/UUq42tP0F4p1yl9Gts+KUarMtKorMv1Adv9y7OFy3yxTtNWH1u31N0IHYae07pE0xVNfITaSfQJEjK7yaA8cmLABhoIEfMLCTRoynIhGUAC0jMlMEiFBIDIismeR1CIxEA9P3ig+oIpfsBqyIwWHmMZydkBMZjEzQCYUiAuYEOCRLoGxojHYRjDsgMUIQWMOwjFpBdUVdGRxlWBB+x2MJm6+3X2Hmee8Z+JxWoy21NSBtrbJzjuB4i8mSYXyGY4q316M3xfhdTh94radSqwemSPlZeoB956rwDjdK6pCpTI/iXureD/uYCpzxSu6ZpX1IAH6alPqjfm0zPWnFKtnUb0KmzAjUOjL2OPP9pgnLOJtruX/sbaxu135R7BxnjNK2pM9VhsNlz8zHwBMd8O+FMalS6cYDZCDzk5Yj26CDy9yUbkLcXdU1A+4UNn+TN2+039KiFUKoAVRgAbAfaa4VZaV0ul4EU1jXFezyjji17G+NUEkMxZWPR1PVTN3wLmyhcquGC1DsabHBz/D5E6HFeEUrimUqrkdj3U+Qe0zvDPh3Ro1lqeo7aTqVSANx0yYZx5Md7jwR3Fz8vJrDBIlXiHFqFEfvqiqfBO/9I9nxOjWGaTq+Pyncfym1Wt62Z+D14JiIwG8NREV8RmwDDaSAyMe8cQMmg9oJjgwHWQgFRpVcZ9pa69JE5PtGSRkH7MIoWto8v2A1TGATGRwVyO8U5KINqjEx4xEsiAxjCxEBLE0CBBdsDJwPOdhDInA5z4XUubV6dIkNsw/ix+HMrTaXRaUm9M5/MfxBoWzFEHq1B1AI0qfc95nKfxXqavnoJp9iQcTiclVbend6bxAcnSpboj9PmU9fE9eueEUKq6Xp02Uj8o/qD/mZIu8nyT0aqnHj6a2cBObKF3a1vRJWp6T/ALtsaunbz/KcH4V0aLrWDorVAVI1AH5MHpn3nP5x5NayYV7Ut6ed/KHwfIMzlvUr0V9ekSofUhZfJHzKfGxiry0rTpeBs45cNS/Jpuf69iW9O3pg184LU9lBzuCB1MyAtmDenUBU56MMYJ8/eekfDnl2gaQuCVq1Sfv6Z64wfxe863MHJNO6r06rNp04DgD6wOm/YyP6esq5/n0BZZh8PwYTk3mhrOqaVfV6bHBHdG/MBPWFOQCOhAP8jOTxHk62rVVqunzLjODgNjpqHeddgAPYfpibsEVjXFvr0Zs1zbTQJnE5v4uba1aomNRIRT4J7wrjnGzRirV0yNtgSP6gSjx6pRvrOqtB1cqNY09crvjBl7tOWpfZIhpra6MlwTkqreJ69WrgOTgnLMcHG/iUuL8BuOH1FdHyuflqLkb+GE03w14zmm1s31ISyZ7g/UP5H+81XFOHLXpPTcbOP6HsZkj6ebx8k/l+R9ZnN8X4OfytzALqiG29RdnX38j2M7WqeVctmtaX/p6SSW0Ov5lPf/M9TIm36XI7jVeUIzQprrwxYiYxdIJmsSSqYxkQfBkurziDwQEyCoOv6SY7iVav9peSMb1PvHkO/lo8boqdXh9zobQ3TOBOtKPGOH5Gpe28fht5rXB6j9ZzqSpckEuSGjeU3LBHVipwwBBKnwR2kxE8h49Z3HC731qRJpuxKnswO7I3vM13w7G48fM9czFqnM4DxyndUVq08b/UvdW7qZjbPnivR4jUo3h/dmoVGQB6Yz8hHlcYheVJJ/kix09r2jS82c1JZUwSNVR86E+3dvaeeNxri1UG4Q1tAycqMIB7DuJf+IZU8ToervS00s+Cpb5iJ6Vc3VKhS1OVSmq+wGMbADvt4iG3kp96SHrWOV1ts8L4rxP9pPqMoWqPqK7Cp747NN38Oec9YFtXPzD/AKbHuB+A+/iYzmKql1cVKlpRZUA1NgZG3VyPw5lKnasafrU+tNgHx1Un6W+2R+kxzdRe/wDzNNQqnR7NzlcKlhXL4IKFQP4m2E4PIHAVqcNZa65Ws5bB8AYDDwc5nA4Zc1+L1adKs4WnRUFwDgvjq2O7f2nqVtarTRaaDCoAFHgDpN8ay1zXjRkt/anj7OLy1yoll6mh2YVCNm6DHT7zugREzLcx8+0bVjTAL1B1VdgvsT5j25xr8CUqyPryacmY/wCJV89O0AQkeo4UkbfLucTj/wDmw+d7cY/7j/qXeK8To8UsnSicVU+cUj9WV648jGYrJlm4al9jpxOaTa6OJwb4fLXtkrPWK6wW6AhRnuZnqd01nck0KgfQ2NQ+lx3GPEls+I16lNLMMFU1O509fwsfGZtm+G9IWrIDmscEVD01D8I/hmOcf3F/TXa8ml1w/W/Jn6/DqjsL7h4OC2WRfqpv1YY7qZ6PYVXakjOulmUFl8HG4nH5N5Ze0puKhBZyDgHIXHv5miAnS+nxuVyfl+UZM2TfRD+zJq1aRqxjOBnH3hmPOTxfme3tjiq+GO+lRk/zx0mhtStsSt09I6bCAWlPhvHKNwuaThsdR0I+4mW5+5iemVoUTgsMsw64J2A8QXnmI5+UXjG6riaa747bo2l6tNT4z/fEt21wrKCrBh1BByJ59b/Dmo1MM9QK5GdJGcZ6AnzOXwni1awuCrg4Bw6HuM9R/uZv9VcNfcnSY77MvfF9o9bJ/WVqpxGtrwOispyrAFT7RqjeN8zpR2ZX10Pt7/1ikeTGjCpsSuRg+Jnr+gaNTWvT/E0UiurYOpB//Jysd8X+wSCnVDKCO8q8W4UlzSalVGVYf0PYj3Eg4ZUZHam42B+UnvOrDcpPQU+9njaPccHvCDlqTf8AxqJ7eGAhc48Sp8RrJ+xUqjsqHW2NyAMgY9vM9Q4/wGld0TTqjr9Ld0PYrPLOD39XhF6yVlJRvlbb6lz8roZzskufjv4s347V/L+5FIXLXdutB969DPpE9XTvTPuOokvCkueJVqdvUq4WmvRuyrscDu09Dp8l21S6S8QnDaagQbKzEZDZ7ecTqpy3brcftCoFq7/MuwOep09My84HvtlazyuhcK5coUKBpU0Glhhydy+RgljMjy1yI9G7rmqB+zsroBkH1FY/KCO2P8T0LEYiafty9bXgzLLS3+5h+Xvh7+zXZq+plFz6aj6t/wA/2m11Tn8f4uttbvVbHyj5R+Zj9InmB5p4rWzWp+poGfoT5Bj+8DuMXSGKLy97PSOZ+JGhaVqq/UqfKfckAH9Zi+ROV6Vwhurn94zVGGk9Mjqx8mVKPPDXVtVtrrAd1/d1Btll3CuO2cdYPI3NiWyvb3OVUklW/KSMEEdvvM7yzeSX6GzjqYaXk3SNZVc0h6DY2KDT/wA/pPPOb+AGwuErW5ZUY5XyjDqufEh49y7Tp6q1pc06ij5sBgKi5328zncR5lr3VOnRqkNobZvxHOAAxlM2VNaa7L48bT2n17NlW5Rp8QpU7mmfSqVRqcAZUt3OO282lnbFKaKTkqqqT5IGMyvy9YGha0qRxlVGfudzOjOlijit67MeTI29eiMiMYF5cimjOeiKWPvpGcTytL6/4hUf0nIVd9IbSqgnYe5ky5lj0vLYcePltt9HqbTya2sluuJVErsQGepjB3yM6R+kn4fzTd2VX07nUy90fqB5UyvzIuiut3bHNOqdan8rj6lPg/7mLPlWSU2vD7Rqx43G/wBytdUK3Drr5TgjdW7OvuJLzVfrWelXT8SgMPyunUQ7DhlbiVSpUqOMj++MgAdhOOlswc0m2OrTg9m6AzK3SnUr4vwOSW+/KPXOC8SWtQR1PUAH2IGCDONzvwAVqPqIP3lMZ9yo6iZTlbj5s6rU6oOhjhh3VgeuJ6RRrrVTKkMp7g52M6+Gp+pxcX59mO5eK9oxfIHHetCofenn9RNuxGJwLDkylSuPVDE7kqvQAnz5E0IAxNH0sXEcb9C81TVbkr6fYfrHknpDyYprEmwizFFOMAp8RtNQyv1Df7xrWvrX3GxHgy5mUbinobWOh+of5l0+tMJYxOZxrlyhdBfXTVoOQc4PuM+PadRfaNjzA1vyFNrwBRohVCqMBQAAOgAGBDxGLAe0iF5TJwHT7al/3JvQNN+CaV7m9ppj1HRc/mIGftmTMZ5fY8MHE767/aGcCkSFCnGPmKrjOw2EFVroZjhVtv0dv4n0C1jqXcLUVjjfY7Zl3kC8R7CkE2KAq4H5gSd/uCJi+IPX4bUNCu3rW1ZSMHJ+Q7ZUH6WErct8dbh9fDamt62CD5X8NQe43BmX7i+5t/yavt/09L/KO5z5yLkG4tl361KY8Dqyj+4nD5Ss6F83oXCt6gUlKqbHA7P5+89bo11dAyEMrDIPUEESvacHo0mZqdNFL/UVGCY54E65LwKnO1PF+TC1fhIuflrnHgr+mxmc5x5UWy9HQ5YuGJyMbqQMibjm7ng2lT0kpFm051E4XfpjHWZmy4HecTrLVuspTHcjSNOd1Rf8xGXFD+MLsfjq/wBVPo33Ldy1SzoM/wBRprmdGNQpBFCrsFAAHYAdI5nTlaRhpps4XMfH7WmrUq9TBdSpVQWYBgRvjpPNeU+NLbXXXNNyUY/w52bEl4hSQ8TqLelgrVGBZdsA/SftjEs8b+H9SmNdsfWQ7jH1Adtu/wDKczJeTJXKV+k3xEQuL9m35i5ep3dLfAYDNNx28b91nmlpVNvUehcqTTJ0uvg9nX3E9L5Rt6yWiLcZ1DOAdyE20gynzjyotyuumAKqDb+IflM1ZcLySskr5CoyKHwfgyVHl26oVVe0Yuj40uvQqfzibAcsUTWFZ1/ebFt/l1DGTicjkK1uqetaqsKYGwYfi9ptMR302KeG9fw/RXLke9bMrzHyatwS6EJU7n8Lff3lzlfgjW1HQ5ySxJxuB9p3TGM1Tiib5pdinkpzxI87Ssx3xFc3WMhNz57SGlTPU9T3mqJ9sS2WMjzFFriltA2bKKKLE4YRjGI2IPeFiKQJQoko2g9Oqn/E5vNHNVOyRWcMxcnSF9h3M7F7Q1LtsRuD7icjinC6d9bNSqABhkA96b9iIa3x2vJeNbXLwedmvxHizE08pRBx9WlB7HH1HEe7+F92iFqdRXYb6VLBj9syry5xmpwy8ajWz6ZbTUHb2df0nsNOoGUMpBBAII6EHcHMyxCyLt9mvJkePwujzjkTnWr6gtboknOlGbqrD8Leek4PE+MVuH8QuvRK5ckZIyAG+YEDyMy3z7QVeKoaOzt6bED8+cZ/pibnjvJNvd5aoumoQM1F65Hkd4ON0nKfcss6iXtrpnnnDuBm5/8AU39wFp9d3Bdx4Ve03HDqdlxK29NUOijhFz8rLgbFT7zhD4Q/NvcDT/2HP+pt+B8BpWtL06QOM5JPVj5JjMOOk/kheXLOviybhPC0t6K0kyVXONRydznrLJjloJmxLRjb2RVbdWOWVSR0JAOPtEzBepAHTcgD9ZUveN0KVRadWoqs/wBIP+fE4vN/KlS8KGnV0aQRg50nO+RiB1pPj2xkrf6ukaRWHY5HkbxjPJ722v8AhjBhUJQnAIJZCfBB6TecO5pp1LP9pf5Qo+cDfDDqB95THnVNy1poveLitrtHL594DQqJ6rutKoPlDHo/hT/uZDgfNNeyYI410jvpznbyjTcXq0eKWjekejfKT1WoB3Hg5nn9vcG3c297T1U87g/Un8VNpnzdWrnrfv8A7NGLueNHp/CePUbldVFgcdVOzL9xOhiYjg3JBp16dahXzSyGHkr422M286GGqpfIy5FKfRGREYREjqPjpvNCFgVnwN5Rq1Gb7frLhoFvq/pCFIY+0amkAp0rfEkFOSiMB4/WW5bJoDQfaKTfyEUG2DRqYoopxyCjGPGMhEMZy79DTf1V6HZx7eZ1INRAQQehlpemEw/xB5TF3RFejvVpr0H/ALiePuJlOUviE1rSajXVnCg+n2IP5Tn8M9NtWNF/Tb6Tuh/uJjubvhu1auKttoUVN6gJwA35gP8AEz5sVTXODXiyJrjfgq8lcGq3Vy17c5xnKZ/Ex2GM/hUf4npIlextTTpIhOSiKucYzgY6SxNGOOKEZL5P/AxjRGVanEqStoNSmG/KWAP9IzYvW/BZM5V1zHbU3KPWpqw6gn+/iPzFemja1qg6ohI9idgf1nl/A+TXvaFSsKg16iAp/Eepye0Tly1L4yts0YsSabo0fxH4L61Nbmj82gYbSc5Tswx4g8n8/IaQpXTaHQYVznDAdNR7GcDlrmerY1TRuAxp50uh6oe7L/zea2++H9ncgVKJZNe4KYKHPfB6TPLq3zx+faHtTK434/JgeYeNXLO9OrV1qzasKQyH8pXHSaDka6oVLarZ1G0vWYkZ6EYx8p85nXsPhfQRtVV2qAdF+kH743mX5z5aNlWWpRJFNjlT3Rhvpi/t5cbeSv5Lq4v4SRUK11wq4II2OxBzoqL2IPmWubOZra8oIQrLWU9CMjB6jV3E2nAbhL6zRq6q53Vgwz8y9/aRNyDZas+mftqOI/7FudQ/i/yL+7KfyXaA+Hob9hTV+Z9Ofy7fp1mj+8GlTCqFUAADAA6ASRaXmdHFPCVL9GS3ypsDGem0QpASXHiMYzZUDEAiSSNpZEIjjMBzjpJXSV2YjriMRBao8HUIpYBroosxjOOAfMYmKNCEURiiMhCpxC01rt1G4PgiQ2dcsMNsw2Il/EoX1LSfUXt9Q8iXnxphJyJl+N/ES1t2KjNRh1CYwPYsZf5rvmSxrVKZ30bEdskDI/rMt8OuB21S2NV0SpULEMXGrSOwwfPmKuq3xnyOiJ1zo6ic90Li2rGllai0nbQ31dOqnviedcJ5dq3VGtWRiXpEHT3bIySD52m3q/D8i9apS0rRdGGkEghmXGAPGZieFcer8OqVUCrqPykN+FlOzYmbK308vg1YlOvgankfmE3KPZ3RzlCFY/UR0Knzjr/KRcm1KllfPaVQdNU/KfcfSw9iJByFy5WqVxeP8qAswP52PXAHQbz0YvTNQA6PUAyAdOsD2zvHYZdJOvX/AAKy0pbXpnG5n5MpXgDZ0VF/GACSPDeZ0ODcIW2oJSUlgmdz3JOT9pfiYTXONKuWjM7pzo51/wAdoUGC1qqIW6Ant7+JjviBzHbVbf0qbrUcsrZXcKB138zv80cnU7zDatFRdtQGcjwRKHDPhtb0mDVC1QjoDsuft3iss5b3KXTHY3jnVex/hzaMloS+RrcsoPjAGZqQuYaUdsdAOgHSFjE0Y54Sp/Amq5PYwXEeImCTGFRmgwjBaWRBjI2MIwS20siANIajSRj2kVUjxGIjB0CKDr9opcBr40WYszjhETG1RGDCQfMcGDFmEGx2gtuMe0RizBoGzhVrdQXoVBmnWBC+BnqP1mCueVL+wrF7Is6H8vjw6HrPUL+0FRCO43HsZV4bdlgVf602Yf5hyY1kW/aHRkcf4PPP/HvEaf8A1qAI75psv6icfjPGre9cNVQ0KnQuvzKfGtev857KRn/73mT525dtqlu9RwtNkUkVAAMnGykDrmZsmG+L72v3NGPJLrxpmMseU+IqM2z/ACNuGp1cKR5ml5W5Kr0q4uLmpqcZwoYsTkY3YwfhUzm3qBs6A40Z6Zx82P0m4jcGGdKimXLSbkbEaOYxm1GURhBPMZVhGAIoDiEGjMYUQCBCYwCZdBQxMYxMYDSyAJjAY+P5xicQGOBLpEI6hO8hJ89YVRiekjb+RjUgbH1mKR+ofEUtors2ZMUUaccuLMUaPIDY2YsxZgwgCjGNHkJoQM43F6LIwrJ22YeROxmA6gjfvLS9MJWoXCugYdCJxeZ+WReBA1RkVSSQBnVn2k1M/s9Uqfoc/L7HxOo28vUL+GFNp7RV4dw+nQprTpLhVG3ue5PuZYzFEBLStLRHtvsQEkCxARSbIKMRHMFjIEFoxMRMHMtoqIwDHMEmWQRiZGx2hEyNhmXRADUHiQ1WIG8OqDInY9O0YkTZGW8yM9YRGNpE0ekLZLtFK+sR5bQDcNBiinDLsYxoooSIUUUUgRRRRSABijRS5Y4nM30L/wBwl6n0H2iijv7UANoS9IopUI8QiikCKA0eKQjIzGMaKXAgHgNFFLEBXpBq/wCIopdEIvwyI9P6xRRiAyASJooo+RZHFFFLlj/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" descr="data:image/jpeg;base64,/9j/4AAQSkZJRgABAQAAAQABAAD/2wCEAAkGBhIQEBIUEhQTFBIVEhYVFxgXEhcYFBYYFRAVFRYYFxYXJyYeFxkkGRQYIDAgJSgqLCwsFR8xNTAqNSYrLCoBCQoKDgwOGg8PGi0lHyQuLy01KiwvLCksLCwvLCwsLCwsLCwsLywsLCopLCwsNDAwLC8pLCwsLCwsLCwsLCksKf/AABEIALIBHAMBIgACEQEDEQH/xAAbAAEAAgMBAQAAAAAAAAAAAAAAAwQBBQYHAv/EAEUQAAIBAgMCCgYIBAUFAQEAAAECAwARBBIhBTEGExUiQVFhcZPRIzJTVIGRFDNCUmJzobMHcoKxFpKissEkQ+Hw8cI0/8QAGgEBAAIDAQAAAAAAAAAAAAAAAAMFAQIEBv/EAC8RAAIBAgQCCQQDAQAAAAAAAAABAgMRBBIhMUFRBRMiMmFxocHwgZGx4UJS0SP/2gAMAwEAAhEDEQA/APVtnbOh4mH0UX1Uf/bT2Y7Kscmw+yi8JPKmzfqIfyo/21qxQFfk2H2UXhJ5U5Nh9lF4SeVWKUBX5Nh9lF4SeVOTYfZReEnlVilAV+TYfZReEnlTk2H2UXhJ5VYpQFfk2H2UXhJ5U5Nh9lF4SeVWKUBX5Nh9lF4SeVOTYfZReEnlVilAV+TYfZReEnlTk2H2UXhJ5VYpQFfk2H2UXhJ5V8TYPDopZo4VUC5JjQADrJI0q3XMcb9NfjG1w6t6JOiQqbca46Rf1R1a9NSQhm8iKpUyLTc+nx6yf/zYSJl6JJUWOM9qrbOw7bCq8sGJ3hcB3fRjb53/AOK2rSVXmeumMVwXucc6j4y9jTjhIIWC4rBw2P24kW3+Vt/zHdXT7P8AouITPEkLLu0iW4PUQRcHsNcnthM6MD3jvFaDZu0pMJKJI+5l+y69R/4PQa6HhI1I3jo/Q5YY6VOdpu8fVHqnJsPsovCTypybD7KLwk8qzgMak8SSIbq63HX2g9oNwe0VPVW1bRl0mmror8mw+yi8JPKnJsPsovCTyqxSsGSvybD7KLwk8qcmw+yi8JPKrFKAr8mw+yi8JPKnJsPsovCTyqxSgK/JsPsovCTypybD7KLwk8qsUoCvybD7KLwk8qcmw+yi8JPKrFKAr8mw+yi8JPKnJsPsovCTyqxSgK/JsPsovCTypybD7KLwk8qsVkUBW2b9RD+VH+2tWKr7N+oh/Kj/AG1qxQClKUApSlAKUpQClKUApSlAKUpQGj4aY8w4KYg2ZgIwfzDlP+nNXMScIminTDxopRfo6DSS54y4NnA4tcqqWsxBOU2rdfxJU/Qb9AmjJ7rsv9yK4/C7ViyoJQM0jIt8t8xjVnQsejLkJB6CBVhRp5qV1zKvE1slWz5G7/xnFZzkkOS5Nsh5gieUuCGsRljbQG9xavjHcL40K3R8pe2Y5bMp49QVsdLvDbnZQA1yQL2q4PFYEkoETnRuWtEbZeZEVIte5XEKAttVfTQi9iKPBpIrGznFZyrMqldCVKgWBJb6SwsQTzmBrOVriV9SqnwZBtLbqCQx2IIYKTdSurlG1B0II6bVzmI2zG25X32Pq825isbg6/Xpuv09VdHjZ8CqswWIkXPqatZWe4uLFSEZs3q6Mb7zWmxEWHzMqKgYakZbbiovc+tYxoCRexQXrqpOV9Gc3Z3aZ2H8NscSk8J+w6uvYJAQR80v/Ua7OvO/4X3bEYpugRovxLsR+imvRKrcWl1rseiwTboRuKUpXMdYpSlAKUpQClKUApSlAKUpQCsisVkUBW2b9RD+VH+2tWKr7N+oh/Kj/bWrFAKUpQClKUApSlAKUpQClKUApSlAUtt7MGJw8sJ0zoQD1NvU/BgD8K8YiTncXKGR43IIBsQwVkYX7mYX+Ir3SuO4a8B/pR4/D2XEAc4E2WUAaXPQ4GgO47j112YWsoPLLZnBjMO6qzR3RyOB2RCBoXF73sVscxhJutspBOHS4tY864NzW0XZ0OWAc70Gbizm5ylmVib23823cSDcE1yp2hJh3McytG43qwIP/kdu6rH+I1tvqyyQeqKGUal+Js8bsmIRMkZK3R1XdZQ8TxbgBmAVzvN91ya0W0jHE7spOdwQSSNxbN3791ybDTdao8TwhZzljBJOg0uT3AV13Az+HcjOs+NWwBzLEfWY7wZB0D8O89NhoY5zp0lc6aNCpUdjpf4dbFOHwYZxaSY8YR0hbWQH+nX+quopSqecnKTkz0MIKEVFClKVqbilKUApSlAKUpQClKUApSlAKyKxWRQFbZv1EP5Uf7a1Yqvs36iH8qP9tasUApSlAKUpQCq+Kxqx2BuWb1VUXZu4dXabCs47FiKMuRe2gHSzE2VR3k1yrbckw74h5Y86oyqzqDmzMkJVRc2yAzWsBoFzEm9Q1amXRbmrfBHQF536UiHUBnf4s3N/Q1FIkw3TtftjjI/QVqBw0jIuYpQLkLopLWklT1Qbg+hkNj9yqI4dIxX0clmyWtbNdnkU36LXQW67nqqvqVJ8397fg1Zvk29JG2WZQR95ND35TofhburcwYhZFDIQynpH/uh7K86xfDKJ+KAVsz26VOX0hUg69Ssb9gqTg/wwAkQqr8W5yvqtgbS2Ngbk2iY3A3ad0WHxtSM8lXu8+XmYUmtz0WlAaVdkopSlAVsds2Kdcs0aSL1Oga3dfd8K8/4QYbY+FnVGwwYZvSlZJLR/0hucesDcO3SvSa8m/iJsVhiHEML5MinmRsRcrruG+9bKUlszRwjLdHo2xdj4SJVfCxQqrKCroASwI0IfeR8a2dV9n7PjgjCRIsaC5CqtludTp2mrFYbb3NkktEKUpWDIpStTt3aLLkhiNppb2Ps0Hrv39A7T2VtGLk7I0nNQjmZ943bYVzHEpllG8A2VPzHOi92p7Kqs2KbVpkj/AAxxA2/qkvf5Cq2ycfhrcXCw5uYm4YFsrZXfMwGfnaFhfU91Wp8WqlQWALGyjrORn0/pRj8KnSS2RwzqSfef0Wn7+bFSebFx6pOsn4ZIlF/6lsf7V9bM4aozZMQvFPe17+jv231T43HbUWPxaopLMABe5O4AKWJJ6BlBNzXObXjBa+m7X/j9K6YUo1NJL7aFfUxc6TzQd/B6/s9NpXG8CtukN9HkNxYmInosLlO62o7iOquyrhq03TllZdYevGvBTiKUpUZOKUpQCsisVkUBW2b9RD+VH+2tWKr7N+oh/Kj/AG1qxQClKUApSlAaPb2J9PhkO67SHvHNT+7VqNpcLlhaZGjJCA/aFn/6d5BfQhcxUIATclt2lTcLyVxEDdBjYDvV7/8A6FaeXhVLG0gMTMFPMK5gCMisbmxA3k3+G8VQYqs415Rty8OCIm9WWE4XI8jZogEiLkMXNy4UWI0G8SZddQz26al2pwgML5RFmFoSAovJz3sbJpcAEgNfRmUWN6rrwvksSIGcANqpfKcsoTS6gm4Nx3EakEVcx/CJ0mMaxF7JGxN2uokMgzMApsq8XrrfnaCq2pOTfd9SJt3NW3CW7KgiVmY2XLJzNcRxS87LquubMB0bq+NnbWXEXsmTmK4BIzANcAMtubu01NwQemrn+IJiBmgcXYb825jawsDqNfWy+ob2BF6+HnHFGRoxHI3rjLZiwFrnrve+879971zzSs+z63COz4M4nPhk61JT/KdP9OWtpXI7H2yuD2fx0iuytM1ggBOvNG8gAXQ691ScFeHiY6WRCqwkW4tGkvLJvzECwFhpoCTvr2lBt0ot72X4OiOx1VafanCRY34qJTNP9wGyp2yPuXu3916pcMuEpwyiKI+ncXv9xd2b+Y7h3E9AqlsXCCCMDe7au3SWPb2f+emrCnQ7OeX0XzgclXEdrq4fV8v2XDhJ5tZ52AP/AG4TxaDsLeu3xNYHBzDdMQbtZmY/MmrKy19h63vJbaeWhD2Hvr56lQbAhXWPPEeuOV1/QG36VIuNxOH1J+kxjeCAs4HYRzZO4gHtqcyVE01NX3tTKaXd08v82Nts7aceITPE2Ybj0Mp6mB1U1argdp4lsLKuJh3khZV+zIOi/b29Bseu/bbPx6TxJIhurC46x0EHtBuPhUFWjktJbP5Y6aFfrG4vdfLliuMXH59o4on7CrEvcpGb/Vc/Gt/JwmwyStFJII3U2Ifmg6XBDerax664DGzGLaGJt7Vm7Cr2cfCzCt8NHM2vA5ukJuEIvx9mWYOCZF/SqNSRlWTnXxceIGe76D0eWyZb5iegCrD8CgyWzqDxscgPFk/V4MwqjBmJaPMcxUkgrdem9aa2MZHEbNcszKTMQwazZQbMFyAleoaaxnU1t9n4XFRugDHiuNBPpAbL9JxTvv1OZJYdPwHdbWXq7cCsqYiTV1JHxtDgWZTMWlW0gkBAitbjFxABIvYkfSN9tctzq2mux3Bc8dxjOlrglRHYG00MgG+xsIcouL2Pwra7RwmLLTZC2V2BBMzAqNbBMrCy7r+oRc6yW11OIwOLtd5Gz2O6bm3Bw+XmjS2k9+vNrfS0kUuRzdZJ/wAkVoAcKsRBu0OUg2tfIQd3Vpa1ewqwIBG4i47jurwycTKZBIb5yMozlrG73tcmw1Tq3bhrXuGHjyoi/dVV+Sgf8VHi7WiWvRd1nV77ElKUrgLkUpSgFZFYrIoCts36iH8qP9tasVX2b9RD+VH+2tWKAUpSgFKUoDS8LdmGbD3QXkjOdR0kWsyjtI171FedtwgnDMEi4xMjc3i2IY8wrdhpqC4sL26a9erj+EXBBsxmwoFzq0eguekodwJ+78uqqvHYTrf+kVdrgRyjxNZHj8QIOZGqOHiCqENgjOocWOgIW+u4dWlDt6YDOYQi8wMWRwwurksb2JVWFrbznFrE664bdMTZZFZGG8MpBHwOtfUnChLbif7V5x05J2cCGxa2dt6aYqXiyowDZgGy2MTNvb8VtOjpPRVXHYtsRKsUWpZrDtJ6e4eZqrHiMTjWyQoxHTYc0fzMdB8a7zgtwTXBjO5DzsLFuhR91b/qensqwwuAdWeaSsjdRuWsZsBXwX0ZbWCKoJ+8pBzHvIv8a5HH/wAMlEqtnvhwczk6OqqMxtbfoLX6L16JWm4ZTlMBiSN5jy/53VD+jGvUwjdqJJOWSLfJHlm1Nv5sQJWSR2ll5qoASAq5gvOIFgi9fRXT7M4QJKHvmiMbWdZbIykpnF9SLFdbgnp6q4rF4BpXw+UuoV3LMhAZQYHAsT1kgbumtquwlvhwFMv/AFiyzNI2csFw0qAtm3gXQAAadVXVWL2S0R5yFSO7er19Wd1BilLZcy5rXy5hmt15d9u2p4cSjZsrK2U2azA5T1Nbcew1xOD2RIJo1GHIkXHNiDifR5WiLucoYHPcxssWTLYBeoCqeG4NYniZ4ooXjU4cJ6VMMJeZPG/EpNHpOjIJRmkTeRcm7CuRt8iTMv7Hf/TUKFw6FBe7B1Ki2+7A2Fq10G2ElMgQ/VymI3tZmESSXSx5y5ZBr31zMWwZArScTO6DEYd3hlTCRtKsSyg5YYAsZKl425xu3FAfZW8GG2fLA4mGFdUGPmlES8VnEc2CSJWAzBRzwbqDpc9ApG/IzmWvaN5trGqYiCy84gDnDU5ujr3VT2NtCcQYiCFmD5eOQL6zZNJEXpBKa6a3j7a53CbLcHDmWMDJDiL3ynK74wSLa19ctzcVveDs2THYYjplC/BwUP8AurqcM1CSa8TWFTJiItPw9bEWD4C46YxPKmSN5kDqW9IEY3dyOgWHSb87dW//AIibKMcseKQcwgRyW+yR6h7iOb/SOuvQKixWGSVGR1DIwIYHcQaqKVR05Zi8xFFVqbgzw/C7cxAQBVZjkluSj3vxc7IQy/iWNeg66XuCOr2TtiUuwkFgQStkIsRNMtidb8xEbo9btAqtt7gViMIxeANNBvsNZUHUyj1h+IfECtJFwjA0N7j51ZwcZapnm69GUHlcTuJMfWn2jtEKCSa56fhQLaD51Y2RwZxm0WBsY4emRwQtvwDe57viRWzlGCuQ0sNObtYucENntjsarEeihIkfq0N0XvLD5A163Wv2HsSLBwiKIaDUk+s7dLMev+1q2FVlap1krnp8LQVGFuIpSlQnUKUpQCsisVkUBW2b9RD+VH+2tWKr7N+oh/Kj/bWrFAKUpQClKUApSlARYnBxyi0iI46mUMP1qinBnCA3GHhv+WtbOlYaTMWR8xxhQAoAA3AAAD4CvqlKyZFaThtEW2fibdCBv8jqx/RTW7qPEQLIjI2qspU9zAg/oa2i8skzWcc0XHmeM4F7gVuFxXFxu9r5EZrdeVS1v0rQCJsNNJBJ60ble+249xFj8a2UhLxSKLXaN1F912QgX+dehbzRujyMoZZWZuNj8JBO0axIWvGjytmGSHPGHVCbc+TUc0bhqbaCtlheE2FkEhSeJhEMzkOLKo+0T938Q07a4/ZWwWgjRISqLJh+JxCg6Z+Jy8fH1uGJB3ZhbpUV8JwdnaCRGFn+hS4dC2MklUtIqDmIwtFHzAbG50A6LniedcCR06Tej0+fNDr/APEkDCR+Ni4lEVs/GD7TyJqCNBmSwNzmNwN2tdNpxTpnidXS5F1PSN4PSD2GtDtJ5JcTi+IILKmDU6qCDHNiHZVZgypIFZSCQbXG7Q02Nh5IVn403aScyC8pkaxiiWzOQLsCh6LbraVvC7djWVOKje/L8IsYxqg2DHnx+FUe2Vvgl3P6LXxi5q3X8NdnGTESYgjmxqY1PW7jnW7k/wB9T1pKFJskwtNzqxR6PSlK8+eqFVMZseCbWWGKQ9bRqx+ZF6t0rKdjDSe5r8NwdwsRvHh4FPWIkv8AO1bClKNt7hJLYUpSsGRSlKAUpSgFZFYrIoCts36iH8qP9tasVV2c3oIfyo/21qzmoDNKxmpmoDNKxmpmoDNKxmpmoDNKxmrBkAFzoB8qA+qVqm27n0gjMv475Ivgx1b4A99RPjcX93DDsvIf10vWrmkc7xNNba+Subqlc9/ipo2AxEJW/wBpGzL8jb+5PZVrbG1l+hTSxONIyVYHcdLdxudxopKWxtTr06ukXry2f2Od/iPwVM4WeG3HqCCg9aVFF+aOl1HR0juFcBs/bA3N862kGNxm08avFPaRbNn3LCoI1AHadw3k6113Cj+HEeK9JEwixFuccto5GtqzKPUYnpF+476sMPicnZlsceKwfWdqO5zWHxwI0N6trja5TaOwsbgz6WJwB9tech/rXT51TXbrjpP6VZKpGWpTSw8k7HavjaoYrHAbzXNrtWWQ2XMxPQoufkNa6DY38P8AG4ogyg4ePpLjnkfhj3/O1YlWhBXZtDCzm7IpYSGXGzLDALk7z0KvSzdQH67t5r2XYuyUwkCQx+qo39LMdWY9pOv/AMriuE+yn2dg1XBIRETfESg3nNvVLEbk33tu6gL3tcDuG0mJkihexOV7v9psqXW43X0Nz06dt6rEYh1X4F7hcMqK8TuKVSxm10jOXV5CLhEF37z0KO0kVWOOxLbo4UH43Zm/0WA+ZrnUWSzxEIu19fDU21K0Mu18THq0cUi9ORmDfJr3q3s3hDFPoCVf7raE/wAp3N8NeysuDWppDF0pyyXs+T0+19zZ0rGamatDqM0rGamagM0rGamagM0rGamagM1kV85qZ6AobOf0MP5Uf7a1Yz1R2e/oYvyo/wBtanz0BPnpnqDPTPQE+emeoM9M9AT56Z6gz0z0BPnrn5doR4qbIzqIgbKmYAzMCdSOlAVNh05SdbaWOEGOMWGkYGzEBR3uQt/gCT8K1+EwRVAI3Co6RlhxeY3EYW6sTYA2G9TuNiL6RVJW0OHE1Fm6t7Wu/ZG+JsLAaDsqCWSuch4M5UIzqSdAeJGUDjEdgFLG18ljYjfepORrLCplzGNVFnUMLKqLmRbgo3N0YlrZj11zymjiqVo8GWdo85SCP/vRWjw2JaFibBlOjowurjqIPT1Ho+YI8F8qMC4YkNY8ULDMsAJy3I1EJva31h+MUWB4qNUvmyi17WvqTuubb7b+ioHOzumVNapaSqQlqjtNm7Mwl0nhhiVivNdY1VgCLEXHyI7K2meuV4HYw2liP2SHHc1wf1W/9Rro89WUZZkmeqw9brqUZ8yfPVeTAwsbtFEx6zGpPzIrOemetrkzVySGNU9RVX+VQv8AavvPUGemehkzjYBLG8ZZlDqVJVsrWOhsejTS/bXMwcGMNgpYxhVYTvcKWkZgikWdyDpoDp291dLnrRbOxXGYrEvvsREvcpIPzYE/Gt4q+pyYqr1cUlu3b3ZX2TtbJHCAqvLIiGbn85ZWR2cOecbji3GU63rEnDC9mCpkMYOstjnb6PpcKQAvH2J616KqxcOC8cXovSyJC2XOCl5XgBXN0ELMpF+y4tYmd+F6aDIxJVD6yjnPJEmUkmwsZlN77vhfDZxSnlVkiXBbeM59TKpTMpz3J9HA5BFhb68C9zfKd2la7aEPPJGnTp0HrHV11MeFCOwVUcsVUjVd7PEuW+4W45Tfq13EX+RMJY0kAIDKGAO8XG7SpactSlxjcle1jf8AB3bZlBSQ+kUXv99d1+8HQ94PTW5z159DiuJmjfqcA/ytzW/Qmu6zVrVjZ6F90XiZV6Pb3Wn+E+emeoM9M9RFoT56Z6gz0z0BPnpnqDPTPQE+emeoM9M9AUdnv6GL8qP9tasZ6o4B/QxflJ+2Knz0BPnpnqDPTPQE+emeoM9M9AT56Z6gz0z0Bq+GDf8ASnskjv8A5rf3Irm4xJKWGchciAAk5S2Zc269hxaBdRa7E2OtddtPC8dDJH95SAeo71PzArzQvOZAozDIwBF0AFrBr35xYHN2bumuWundSRR9IRlGqpp8LHSQbIlRCeMaVzkBGZhmCrhlIN2AA9DIT+ad9yDdTY7txDs9pI4EjOrE5g6M5vfnXCsNSd++tFgGxoyKXIQLEpJ4sv60QkNze7W43oItl+1V5MXiw6KWY3Aa9orXAhzBtNEBL7ucb6Xtpytvmivc5P8AkiWPYciKLyXZSCurZRaSJyDu0PFsN32zv1vUh2e8bks+YFFU7/WVVFxfcNDpc+t0a5vl3xbOrNcZEtvjs5Jw+a4F9DllI3Edl7FtjaIQEX1P/t61dyGo5PS6dzZcDpL4mYjcIwPm4t/tNdhnrl+BeCMcBdtGlOb+kCy/O5PxFdDnqzpxyxSPTYKm6dCKZPnpnqDPTPW52E+emeoM9M9ATh64nZuLMc0oPtHB+Eh1rr89cbt6Iw4ot9iXnD+YWDD+x/qqak9Wio6WhJ0lOPBk8XCXDXUmMgkkH0S5kCsDdwCSou4Nt4vcgampcbtrDADjYWF1zEFI8wEYaZA2Vr2PFEgeqbWNtRWt2fjMKSMoiur805F9dwuqm285lF+1eyr8MmCKBgsBQc0EIthnF7DT7Qfo35u2tZxKRVU90yzNtuEGb0ZWSKBpDdUNxGASoZCdVJUW7dL76oz8II+cFVrIWG4KDZsoyXNjdgRqQdN2oqbGT4RhICYwZEyuygB3VwARmAuwIte1/hVOTE4Z+Nsqes2e6KLkSOjEjeedGden50hHUjk42u0zW4va6ykKoYFlVhcAXzW3a3JGYX6L9Nem5q822BglnxisqKqR2Y2UDRTzF07badh6q9Cz1tVeyL7omlkhKS4+xPnpnqDPTPUJcE+emeoM9M9AT56Z6gz0z0BPnpnqDPTPQFHAP6GL8pP2xU+eqOBf0UX5af7BU+egJ89M9QZ6Z6Anz0z1BnpnoCfPTPUGehegJ89c5wj2Hxh42G3GfaW9g9ukdTW+f99rKTVSUNWGlJWZFVpRqxyyOWw+2spyvdWGhBFiO+rvL6W9YVbxuzxL66hu8ajuO8VrzwYi+63+c1yvDLgyln0S79llXG8JRuTf1nyqxsHg887iXEXEd7hT6z9/Uv8Afo66u4PYqRm6oL9Z1PzO6trEGqSFBR1OrD9HRpu8tTchh0VnPVCK9WA9TlqT56Z6gz0z0BPnpnqDPTPQE+eqe08Gk8ZR+8Eb1I3Ef+9Jr6kJqpKrUTsYlFSVnscRidm/RXUShioYFXDEocuXLa+62RdN+/eCb2o9ow5FVXKAGM3DHN6NQq2PRooroZ4SwIOoO8HUHvBrTz8FoWPqW/lYgfLdUyqLiU1bou7vCRrcViMJzrBiSuX1ugFdLn+Rd97W0tUOCw8mJkIiBAJ1JJyLd3c3J/E7Hr1rbw8FIVN8l/5mJ/St1h4CoAUAAbgBYfIUdRcDNLoxrvyNjsbZqYaMIpuTqzdLHr7uoVfz1rIg1Wkaom7lvGKisq2LOemeoM9M9YNifPTPUGemegJ89M9QZ6Z6Anz0z1BnpnoDxqHb2JCrbET2yj/vP1Dtr75fxXvE/jP50pQDl/Fe8T+M/nTl/Fe8T+M/nSlAOX8V7xP4z+dOX8V7xP4z+dKUA5fxXvE/jP505fxXvE/jP50pQDl/Fe8T+M/nTl/Fe8T+M/nSlAY5exPvE/jP505dxPt5/FfzpSgHL2J94n8Z/Os8v4r3ifxn86UoBy/iveJ/Gfzpy/iveJ/GfzpSgHL+K94n8Z/OnL+K94n8Z/OlKAcv4r3ifxn86cv4r3ifxn86UoBy/iveJ/Gfzpy/iveJ/GfzpSgHL2K94n8Z/OscvYn3ifxn86UoBy9ifeJ/GfzrPL+K94n8Z/OlKAcv4r3ifxn86cv4r3ifxn86UoBy/iveJ/Gfzpy/iveJ/GfzpSgHL+K94n8Z/OnL+K94n8Z/OlKAcv4r3ifxn86cv4r3ifxn86UoBy/iveJ/Gfzpy/iveJ/GfzpSgP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880"/>
            <a:ext cx="2377440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2" y="1835909"/>
            <a:ext cx="2462893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0909"/>
            <a:ext cx="2377439" cy="3117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044971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851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Soal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dan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Alokasi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Waktu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AutoShape 6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0" descr="data:image/jpeg;base64,/9j/4AAQSkZJRgABAQAAAQABAAD/2wCEAAkGBhQQERQUExQWFBQWGBgVFBQUFBcUFBUXFxUVFRQYFBcXHCYeFxkkGRQUHy8gIycpLCwsFR4xNTAqNSYrLCkBCQoKDgwOGg8PGiokHyUtLCwpLCwsKSwpKSksLCwsKSwpLCwsLCwpLCwsLCksLC8sLCwsLCwvLCwpKSwsLCwsKf/AABEIAMIBAwMBIgACEQEDEQH/xAAbAAACAgMBAAAAAAAAAAAAAAADBAIFAAEGB//EAEgQAAECAwQGBwYEAgkDBQEAAAECEQADBAUSITFBUWFxgaEGFSKRscHRExQyUmLhBzNy8CNCNXOCkrKzwsPxNJOiFyRUg9Il/8QAGQEBAQEBAQEAAAAAAAAAAAAAAQIAAwQF/8QALBEAAgIBBAECBQUBAQEAAAAAAAECESEDBBIxQRNRImFxgbEUQpGh8OHRMv/aAAwDAQACEQMRAD8AqVSVa9bh20uwbLCCKHZL53S/dAfay/mGYOZ0ZRsz0BJAUMjp1x9/J8URs/8AMHHwMWiyXDDDSdUVNEsBYJLDHwiwVPQf52xfA574qSyTHo1MMy8lh2dIwO94JMQ0tQd8DidxjPe0fMIhPqkFKmUHY+ETkoSs74xuPhE7RlG++tm36oHQrCVgksGMWBqUH+YGLeGSsoqZinPLfFl7MpkkHO6fWNyzKSXBS8bqKhJQoBQdoG7MsCdn/EW1Hyh66sF3ChqGGOz96TCVnrCVOS2B8osfekfMI0uzR6NCR2QNObjXm44wOpkhMtTac9uIzg3vSPmECq6hJQQFAn7iBJ2LaEaNPx/oMSTgcNfmYyjIBU5Z0kPvg/s0fOO7a8W+yE8CrYcP9IgpHYXw/wARgnskfOO7Y0ZNuhCgFAkt4v5xjELLT2lbvOGp0tTuDgzZ6cft3QrZ6wkly2HnDZmS3e8M3zOeUTJZKTwR9gp8CWfST9PfkcNsRtH8s7xEr0v5hkRmcjAq2ckoYEHKBLI3gFZWauHnDt9Tns4DLEY7NkJWfMCbzlss+MM+2Q4N/IMz4QyWQi8EAmYVKBwToOGGpoy0vg4jwMF97R8whavnpUlgQcfWBXYvoyyslcPOFZkspWX2l9kHs6cEhTkDLzhqZPlqzIMN0w7RVJQVFhmYsLU+Ab/IwSXNlJyKRALQnpUkAEHHyMa7ZqpGWc91TM7jPdDFxeIJcHTkw0vwhazpyUguQMfKG/fEfMIH2K6DRkB97R8wjImmVYl1YrWOfpEVWaoAlxhjp9Iz35YbF9YI2w+mbfQSNR8IttohJMqZMoqIA064Z6rVrHP0gdn/AJg4+Biyk1AUNR1d3rDJtBFJiHVatY5+kaXZygCXGGOn0h+bUgZYl254vzheTNJSoEv2SduSfUwJsWkJSJBWWHOGRZatY5+kas4dsbj4RarTgf8AjnDJtMEkys6rVrHP0jS7OUkEuMMdPpFjLQoEZsAxxz2tEqodhW4xuTNSKiRTlZYb8YY6rVrHP0jdmjt8D5RaNDJtMlJNFX1WrWOfpEZlApIJLMN8Wk1TDRx1aYFUS2lkDJg3KMpMWkVkinKywbXjB+rFaxz9InZg7R3eYiyaGTaYRSaKrqxWsc/SITqBSQ5I5xapmgltOPKA1qgUKGpvH7QJuzNKiskUxW7Nhrg3VatY5+kToFNeOoecPomAh4ZNoySZWdVq1jn6QOfQlAckcHiwqajBhpGff6QCcsqlqfQRGTZsCcilK3ZsNcF6rVrHP0g1mD4uHnD7QSbTGKVFSbLVrHefSAz6FSA5I1YPFwicFYCFbRUCjDQRuyMCbsaVFfT0pW7NhrgvVataefpB7LGCuHnDrQSk0xSTRV9WK1p5+kDn0ZQHJGrCLOcQcCzHMHDPJu6F7T+Eb/IxlJ2ZpCdPSFbs2GuC9Vq1jn6Qayslbx4RGorS/ZyBY68/CG3dI1KgfVataefpGRA1y/m5CMh+IMAZh0asIs6aUUyi+bE8o0mdKBcMDuPpEplagg9rQdB1boltsUqEbP8AzBx8DG0/vuTEKJYSsE4DHwhkJl/PyOoDyin2CBtj+9aoLIGCv0HwTGwmX8/I7fWJBSACynJSRkdQ9IwArO+MbjFlNlkkEHLHVq9IraJYStzgGMPmfLOZGLaDoyjSWTJ4MVTHQdGOJzxc95fhBan4FboGJ0vNxm+nONTZ6LhSDoYDGNTNaF7NHb4HyiwLvgMGzfTqivolhKnOGB8ocM+W4L5F8H068MYZLJMXg0ULK/p044ZY8XiVShpZGeGnPMRP3xHzcj6QOpqUlJAOJ2GBJmbVC1nguWzbDvEOezWC73thw4/vbClFMCVEkthDvviNfjFSTsIvBv2GAGrTpfXAauUBLLBsvEQX3xGvxgNVUJUggHHDXriUnYtqhWlGC/0+cYMD+9YiVKoC8CWcNBLqPn5HWD5RbJQu374KiSx/DVvEFuo+fkdvrEZyk3CApySDkYwkLPSe02eGPEwyZaw+Lvhqbb48oXoZoS7lsvOGjWI+bkfSIknZUWqNqkAgDVkx4eEK2hLAQwDYjLjDHviPm5H0havqEqSwL47dsCTsptUQssYK4ecMupzgGwbHPXClDOSkKvFnbzg/vEt3vaGbFm3NGksmi8A0SlkqCiQNDHbg2qIWp8I3+Rhj31Hzcj6QpX1CVJABfHyMCuxdUSsrJW8eEKKllCi+jHfqg9n1CUguWx26oZXVS1ZkHeD6RumbtFTGRZibJ+n+6fSMh5fIOIHqpXzDnGlWYQCXGvTDiJShd2Zm8ccNW/wgsz4TuPhE8mVxRT08m8QNcNiyj8w5wKzx2xx8DFu0XJtMlJNFeLLPzDnGKs4gEuMA+nRFgssPs44xFSAJZbK6S28EwKTBpFZTyL5YQ0LLOsc4hZw7Y3HwhurqSOynP95bYtt3SIVVbAiyzrHONTLPKQS4wx0xoVSgRjvBh6au9LJGkRso2GV0iRfLDCGOrTrHONWcO3wPlFk0Mm0wik0V/Vp1jnEZtAUglxhviwE0O21ssO/v7oHVLF1Q2Y7MWaBSZmkVTRjRc9E6FE+sky5ibyFKIUlyHZCjmCDmBHZ1dl2UKg0qpapc10gKCpl11AFICrxD4jMM8Tqa6hLjTeLx7Faei5x5WlmsnmjRjRe9Iei6qaqEhJK7932R0kKN0AtpBDHvjr+knQWnRRrMlP8AGlJSpRClEqADrdJLB03jlogluILj8zR283y+R5k0Y0d30Uk2dUexkLkqVPUllKdYSVBJUouF6hqjOlcqzaf20hElaahKWSoFZSFFIUC5XqOqD9QufDi7/wBkr0Pg58lX+wcHGmj0rof0Kp5lIhdQh1zioodSkkJY3boBAJZJVxjz60KFUiauUr4kKKTtYs/HPjFQ1ozk4rwRPSlCKk/IORSlbsWaCGyzrHOC2aMVcPOHSIqUmmaKTRWGzD8w5wGooigOSDFpObI5aXB04DnC9op7HEecCkxaQhT0hW7EBtcE6rOsc4NZg+Lh5xCqqySQksBnr/4jNu6FVQI2UfmHOAVNEUByQdGEHl1xCsS4fux0QW1PhG/yMGbyOKEaejK3IIDa4L1Ur5hzg1mDBW/yhslolyaZSSoruqj8w5xkOe9Db/dMZBykNIgqnfSH06iSXaDkdg4vgQ/CFhVSvA/CcxlEvfEXSBqOg5mNTNaFbP8AzBx8DFqXcMzfzY47IqKOYErBOX2iwVVSzmTm+RGMXJZITwSXLmFSSCw0scNu+DLQyFDYc8TkYgK9GvkYjNrEFJAOYIyOqCma0L2eO2Nx8ILXyDefQcOMBo5gSpzljFh78jXyMdHadkKqK04nDHQIsjLuyiNhjSaqWMsNyYydVpKSAcxqMZ2/AYQvQDtFs2PlD3slDEF9hwHLLRCNHMCVOdUPCtRr5GNJOwi1QQSuy37fN++B1KAEKYN/yI376jXyMDqKpJSQDjuOuBJ2LaHegw//AKFP+pX+WuOwtboPNqLRM8lKZN6Wp3N83EocBLYYpbOPN5M1SCFJJSoZKSSkjRgRiIYm2pOUGVOmqBzCpqyDwJiNTRnKfOLrFF6erCMOMlebPSkXKy1PaJIVLpJbFQxSZqirAHYH4pg9kW3RTKmZ7OcpcyoYFCgoINxJYJdIA7L6cY8qkVkyWClC1pBzCVqSDg2IBxwgUtZSQUkpIxBBIIOwjKOL2VquXil/37nVbyndebf/AD7HWdHrL91tlMrQlUy7tQZSyg/3SID0qs41FrLlJzWuWl9Q9mi8eAc8I55VdMKwszF3xgF31XwNinfSe+I++zL/ALT2i7/z31X8m+J3ywjutKXLneeNff3OPqx48Kxd/b2PVbZtaikzpKJk5ctdNihCAopAKAkBTJL9jBnyVHKfifZgTOl1CMUTkhyMipIDHigp/umOQnTVLJUolSjmpRKid5OJic6tmLSEqWtSUtdSpaikMGDAlhhhHLT2vpyUk/r/AL6nTU3PqRcWvp/voEs0fFw84a7TnJtGOe+E6OcEu+ltsG96lu75BsjHeSycYvBoSFFSnPZL5HubVELRHY4jwMG9+Rr5GFq2pSpLA6dW+BXZVqjVmZK4ecKT5JSs6swYPRTwl30tofXB11qDnjvSYztMyporJcsrLa8/OHLUHZG/yMFFZLGWG5J9IWrqlKkgA6dWwwZbHCRqz0kpLFsRjwgxkKxDuDm+YGzW4whehqUoBc5nVshg2gjXyMTJOy01QeMhbrBGvkYyIplWgAsr6uX3jZsxgTeyxyhf3haWxL7cdMWcudflk7C+9o6ZRGGVtPKvKAyeHRZf1cvvC1n/ABjj4GLKRUhWeB/4y74pt+CUkAFl/VyjF2cwJvZB8oYmVQGWbtux+xgMhZuqGi6fBPrGTYNIXp5N8s7Q2LMPzcvvArP+MbjFmsOCIqTaZKSaE+rD83KNTLPugl8scoaly2IyYBszEqn4FboOTs3FFdTyL5Z20w11b9XKB2d8fA+UWTRUpNMmKTQl1b9XL7xFdEyXvPwh6YcPs+GmIVCWQWyYYasRApMzihGnkXyztphjqz6uURs74ju8xFjFSk0wik0IdWfVygc6hugl34RYJmglsdh0H9se6AVUwFKmxZseOUCk7M0qKyNERIx2nQGyZE6TULnykzPZkEPmAEFRAx2Q6uotOPJjpab1JcUcQY00eh0dkWfactYpkKkTkhw+GeRICilSXwLYiM6M2JTigVOnU3tpiFrSpKUlUw3V3WAfFvKPO91FLKd3VfU7LbSbw1Xd/Q86MRaO7r6alqFyJMukm0pmTUgzFy7jpZRUlJJOJw0RZ21S0NGRLmWetUpg9QlN4Y5uu9ecbSNkZ7lYXF37Y/8ARW2eXar7nmERMd70bsSmnUddM9mlVxU32KlPeSkSryM+Bxidj9HaSko0VdakzDMAKJeYAUHQAlxeURiScBweM9zFWqd3X1MtvJ07VdnnpiJjrOkloWfPlpNNJMmaJiQpJTdCkEKf4VFOd3bHT9Nvw/lGR7SllhC5bqUhD/xE6cPmDONeI0wPcqNKSasVoN24tOjyoxAx3XSWxZMuyaSciWlM1fsr6xmq9KWS+8gGOGIjrp6imrRE4ODphaajvg4s2x4IbK+rl94NZmSt/lAKiqKj2SwByGB37YG3YpKjOqvq5feMhU1SvmPfGRqkOCJxwGLYD974tqeTdlkHNiT3QNNoS9v92NqtBBBGOR0bIHbNhC1nfGOPgYmnL96kwKjmBKgTl9oZEyXrV3bvSLZHg0M/3rVBZGSv0nwTERMl/V3Db6xITkAFrzkEYjYPSMBln/GNxh+clyMQGx8G8IrKOaEqc5Yw8a1B0HujSTsE8EjTg6Rq4sX44waoPYVugArUajryjUysSUkB8mGEama0Qs/4+B8ofck4ENzeKyknBKnOqGzWILHHDLCKknZMXgIZCit3w0tuxETnpAlkDQPMQMWgnb3RGfWJKSA7nZAk7M2iFBmW1eYhz2RBcK7/ABhCknBJJOqHOsE7e6Kldkxqg/swzaIDWBkHh4iNdYI290CqatKkkB+7bEpOym1QiY9A/DSSV09WkZqISHycy1AP3x5/EkT1J+FSk/pUR4RtfT9SHGx0dT05cqPSOjfR8WSmZUVM1D3boCXycEgOAVKJAAAEM9EZs6bZ61SSlM1c2apN/FAKpt4uwOgmPK5k0qxUSTrJJPONoqVpDBSgNQUQO4GPNPauSblLLa8Yx8j0R3KjSSwk/OcnedJLKr5hpxUzZISZyUIVKCgpC1AsrIYC7rjorCkWhLXdqlSZkkAusP7Q4YaACNbiPH5lQpQZSlKGoqJHcTGLrJhF0rWU/KVqKe52gltZSjxtfx+BjuUpcqf8/k9OscS/drU9i3sr865d+FvYJe7sd22NCyaRNr2ZJly1pTOkhIKVHJSUGWbzYhKgXBbzjzZM5QBAUoA5gEgHRiBnEUTSkuklJ1pJB7xD+ld2pZu1/FG/UrprFZPVemKlps0pqPZJnFcsBMsliBNSRdvYk3Q5jOmfSVVDW0y8TLUhaZqRpTfTiPqTmOI0x5TOnqWXUpSjrUoqPeYhNnKV8Sir9RJ8YmO0Sq37/wBlPdN3S9v6PUPxPUg2fJMpvZmagou/DdMuYQ2zGPKDBFTlEBN43Rklyw3DIQIx20dL0o8bs5aup6kuVFhZmSt48ISnSShRfIYg69UHo6pKAXfE6BBlWijb3Qu0zKqKmMi06wRqP92Mh5P2NS9wQso/Ny+8bVZjAm9ljl94OiS13EYO+JfHPmfCDzPhO4+ERyY8UVNPKvqAyeHRZf1cvvC1n/mDj4GLiLlJpkpJoSFmfVy+8YaDAkKBZ9GrjDq1YYd7O0QWBcLYdk4cDGUmZxRWR0dm9BaqokpnS0oKFAlLrAUWJGTZuDHNiPb+gJazad8rqv8AMXHPda0tKKcfcrbaUdSTUvY8WUkgsQxGBBwIIwIO2LyxuhlTVy/aSkpuOQCtV12zbDEPg+yOx6Vfh+airlzJXZRNP8dm7LBytI0lQDb2Okx29HTolITLlgBKAEhI0ADCPPq75KCcO3/R209lcmp9L+zxOzei0+omzZUsJvyiQt1MMFFJYtjiDFp/6aVnyy/+59ovugn9I2h+pX+cuLO36i0xPUKZCFSWTdJuO7C98Sgc3hnudRanFNLC7CG303Dk03nweeW30Wn0aUqnBICiQLqr2ID44QrZVlzKmaJUoArLnEsGAcknRFx0xra1Xs0ViUpzWgJCcf5TilR1x0P4U2SyZtQRn/CRuDFZ77o/smPRLWlDR5yq/l0cY6MZ63CN18+zlLa6K1FGlK5qUhKjdBSq9ixOOGGAPdFbR0qp0xEtDXlqCUuWDksHMeu2ulFpUEz2WL3jL135aiB3lLblR5d0XP8A72m/rUf4hBobiU4Scu0bW0IwnFR6YxbHRCopECZNSm44S6VXmJyfDAaIVsWxJtYsolAFQTeN5V0M4HiRHtlbTomoMqYAUrBBSdI0tucY6MI4joZYaqO0p0pWI9iShXzoMxDHfoO0Rw0965acr/8ApHfU2ajONdM5CZ0XnpqU0xCfaqDgXuyzKVm2pJjLU6KT6ZcpEwJCppuoZbh3SMS2GKxHZVn9Pyv0f7U2J/iB/wBVZ/8AWf7kmLW5m5xXur/JD28OMn7Ovwcda/QyppZZmTEpuAgEoVeZ8iQ2AfB9oivsexplXM9nKAKmKu0boYM+PER7rVSkLSULAKVgpKT/ADBsR3RwHRno8qitUyy5QZUxUpR/mTeRgfqGR4HTEaW9coSvtZReps1Gca6fZxNt2HNo5glzQAopCuyq8GJIGP8AZMN2P0MqqpIVLlsg5LWbiT+nSRtAaOz6RWQmqtiRLWHQJIWsawlUwsdhJSNxMP8ATfpiaAIlykpMxQcXvhQgYAsGdy4A2GF7mclGMF8TVgttBOUpP4U6OHtD8OaySkquomABz7NbkAZ4KAfhHLR31L09rsRNpjMQoEdmTMQpiMwcQc9UcApJGBDEYEHAgjNxoj06MtR2tSvscNWOmqcL+4anpb74s2x4IbM+rl94nZmSuHnAqqqKiQksBoGZ2xbbuiUlRhsv6uX3heqo7gd3xbJonLrSlRcuHOB36INah7I3+Rgt2NKhSnpL4OLNseCGy/q5feCWXkrf5Q2stESk7LUVRX9VfVy+8ZDQqPpV/djILkNIGuSDpD6ci5JvB4NhcLF2BHcGhbrCXqPcNGUYbQQxABxB0a41M1oBZ57Y4+Bi0US4YhhgrXsAinpJwSoE5D0h9Vegs4OGOWnvipLJK6CrkKKkm9lmz8hBpiAlCgNR84X6yTt7oyZaCSkjHEEZRsmwJAx7P0S/ohH9VN/xTI8WEdlZP4jKkUiab2AUAlSL/tCD2iovdu/Vr0Rz3WnLUilH3L204wk3L2Ljol+IiZdGpM8vMkpHs9c0ZJS/zAsCdWOgxdfhtaC6iVUTZhda55J1fly2A1ABgN0ePJjquinTo0EpUsSRMvLvuVlLdlKWa6fl5xz19quMvTWWVo7l8lzeEdN0D/pG0P1K/wA5cPdIrftCTUKRT03tJQCbq/ZLU5KQVYpUBgY4iwumhpaifOEoLM4k3SspuutS87pf4m0Rf/8Aq8r/AOMn/vH/APEctTQ1PU5cU1S7OkNaHp8eVO2UXSusrKlUpVTIMs4olshSAoqILdolzlHqNBZiKakRIUq4Ai4VXgk3lA3yknS5UY86tP8AEP3iZIWqnH8FZmBPtSbxukJc3MGLHhCPSzpkq0BLSZYlpQSWCr94kAAlwGYP/eMXPR1NRRhXFLsmGtp6blK7Z6j0csyRSoMqRMvAkrYzErIwALNowEcBW2T7tbMpIDJXORMRqZanIG5V4cBHNWFaxpJ6JyQCUu6crwIIIJ48hF5a/Tr3idTzjICVSF3g0wm+HBunshsRnvhjoamnN1lNZ+oS19OcFapp4+h1n4jWkum90myyykzFHYRdxSdhGEdHYtpS6uWiegByCPqQS19B4pG9gY8p6V9MzXplpMoS7hKnCyp3DfKGgHRbpbMoFKKU30LHaQVXReGSgWLFsMseAjm9pJ6KVfEi1uorVb/azsa3+n5X6P8AamwT8Qf+qs/+t/3JMcjO6aFVeis9kAUpu+zvlj2VJe9d+rVoiVv9NzVzaeYZQR7BV5gsqvdpCme6G+DbnFrQnzg66jX3yS9aHGSvt3+DtfxKrlyJMiZLN1aJ4IP/ANczA6wRgRti66P2vLrZSJ6QLwcEZqlqYX0v3bw0eY9KunJr5SZZkiXdXfcLKn7Kks10fNCHRjpTMoJhUkX0qDLlk3QW+EuxYjdkTHP9JJ6KTXxIv9VFarf7Wd/adoJk23JvFguR7NzrUtZT3qSBxhX8TOi82oKJ0lJmFKTLWhOKmclKgNPxKBbZHEdKekhrpwmlHsyEBDBV7IqLuw+blF5Y/wCKc+SkJnIE8DAKvXJn9osQrez74v0NSHGcO0qaJ9bTnyhLpu0zvuitqTZ8s+1p109y6lN8l1sMSAQCPvHi9un/AN1Uf1s3/MVHY2l+Lk1SSJMlMsn+davaEbksA+990cDOnFaipRdSiVKJzJJck8Yva6MoScpKr8E7jVjNKKd0O2Yfi4ecK1EgpUTozB8onR1QQ7vjq4wc2kjb3R6naZ51VCEqUVlhxMN2p8I3+RiXWKBoPdC1dWBYAD5vjuMGWxwkSs9JKVMWxGIzy0Qf3Yhw7g5viW1DwhOjqwgF3xOjdDHWaNvdEu7KVUNxkKdZI290ZEcWVaB9VfUe77xpVmMCb2QfLVxhUzFJbEvjp284spU6/LJ0sQd7RbtEqmVlNKvKAdnh4WX9XL7wrZ/5g4+Bh+nrAc8D44D1hk34BJEBZf1cvvGLs9gTeyD5RObWas3bm3kYDTrwUNF0+CYybM0gVNKvqZ2h0WZ9XL7wrZx7Y3GLRZwbDHAP6aYZSaZKSaFhZn1cvvGptBdBN7IPl94MhABBcMA23UNMTqT2FbjG5OzcUIU0q+WdtMNizfq5feFrOPb4HyizipSaYRimhU2d9XL7xCZRgJvBT6cvvDkxWGngHy9YHU/lncPEQKTM4oTppF8s7YPDPVv1cvvALNPaO7zEWTwyk0wjFNCnVv1cvvA59FdSS78IbTUOcizsDoP7YwCqnXkKbINjtf8AffGUnZnFC1LT3yQ7Nxhjq36uX3gFFMa+dQ84dl1QO/HDdGk3YRSrIA2cPm5feBVNHdS7vwglRVOGGRGPccOQgUxf8NWwiMmxpA6WnvvizQc2b9XL7xCzDirh5w+8EpNMqMVQj1Z9XL7wGqo7iXd8Wyh5FQ+YIcOCcjp8MYVrpt5DjJwx14F4E3YtKhelpb74s2yDGy/q5feNWWcFcPOHYJSdjGKor12cAHK2G77wGro7gBd8WybQYsZp7sHwcF/SFbTHZG/yMCbsWkLUlH7QEuzbHg/VX1cvvG7KyVvHhAZ9SVqwJZ8te3bDmzYoL1V9R7vvGQkZp1nvMZDT9wtGFJJYY6BFpJk3JZGliTxEC6zTqPKNLtJJBDHIjREu34FUhaz/AMwcfCMGX71JiFLNuKBOj0g/t5fyq7923ZFPsERB/fFUEkHBX6D4JiPvEvUrv++2M96QAWCnIIx3fYQGN2ae2Nxh+exIdTFOPeQ3hFTSTwhTnblD3WaflPKNK7MqoMZScr306MwC/FjBZ6wZamxDGFRaaflPKIzbRSUkAHENojUzYMs09vgfKHypyGUGxDbYqaSoCFOdTYQ2bRQWJSXGWWHOGV2Sug5pSV3icNPcxG6JVIAlkDIDzEA60TqPKIT7QCkkAHHdGpjg1Z+Kjowz4iHfd2LpJByxx38fSKykqAgknU2EN9aJ1HlDK7wEaocuBm0QKuP8M8PEQDrROo8oFU14UkgA8W1xKTsW1RqlOC/0+caf98UwOmnhL3nYhsIJ7xL1K/f/ABFshGn/AHwVEln+GreIj7xL1K7/AL7YjOqUlJCQQ5Bx2QCEs8PeDtllxhk0zOxOOb44bNuffCFHVBDu+LZQz1qnUeUErspVQ2pAIYiFbTPY4jziBtVOo8oXrK4LSwBzfGJSdlNqgtmHBXDzhkEue0MWIDZDTviuo6sIdwcWyg/WKHe6XyfDKM07MmqJy6LFV4uDo4vjEbU+Eb/IxnWidR5QCsrAsAAHN8d0ZJ3kzqg1lZK3jwhafTlCidGYPh+9kSoqsIBcHE6IZ60TqPKHKZsUVjRuLLrROo8o1Db9gpe5gs5B/mPePSNLs1IBLnAE6PSChKQ3aHZ2B9XiT3waYeydx8Ii2VSKellX1AHTq3Q/1YnWeXpCln/mDj4GLYiGTaYRSoU6rTrPL0gaqFF0qBJYHlwh2YdGvUQDwgcxToJ+k+BgtjSKylkhamO3KHurE6zy9IVs74xuPhBrQqMbrsNJ9dkU7ukSqoKLNTrPePSIzqBKUkucA+j0hEqKSGLFtHGLJU29KJ1pPoYHaHDEqOSFqY6nwh3q1Os8vSFLMPb4Hyi0vRpN2ZJMX6tTrPL0iFRQpSkkE4bvSDCo2dl2vPwx4iB1M68hTZNnrLjLY3jGTZmkLUckLJB1PhDfVqdZ5ekJUK2vkaEkw9KrAcDgcd2ZHlDJu8ExS8mjZyRpPePSBVFGlKSQSe7XGp9ZeGGGGPd94gVdhfD/ABGMmxaRGjkBZIL4DRDKrPQMyRvI9IBZZ7St3nD00g9knPw0+EZt2ZJUA6uTrPePSA1dGEJcE6M2hmWsXnvAk4ZAbfOIWkewd4gTdjSoUo6cLd3wbKGerU61cvSBWVmrh5w+0aUnZopUJzLPQA5KmG70gNXRpQlwTmM4emrbhniNOGI1aYBaQ7HEecCbsWkLUVKFu5ODZcYZ6sTrPL0iFlZK4ecAqp19TPkWA0H7wu2wxQ11YnWeXpC9ZRhABBObY7oFLqChRIycuNeMOWp8I3+RjZTNiheipAsEknA6IZ6rTrPL0iNlZK3jwhxSwATqxgbdikqFerE6zy9IyDCYr5P/ACEZBbNSAr/l4/44Mn8v+x/pjIyFmRXWf+YOPgYs5hxEZGQz7NHoQrD/ABh/Z8YdmpAQpsMFZcYyMgfgEV9nfmDcfCMtH4zuEZGRf7g8AJmfd4CLCX+RwPiYyMgl0jIWofiP6TE6Q9pP6S//AJeg7oyMjMyHpAdCdw8IjXfAr96RGRkQuy/BX0f8/wCgxIZ8f9RjUZHR9keDWjh/pEFV8C+H+JUajIzMbsrNW7zgtX8XDyXGRkS+xXRuZ8Z3p8ZcStH8s7xGRkHlD4AWX/Nw84dB7R4RkZGl2aPRXyA81T4veeGbS+DiPAxkZFPtB4B2Vkrh5wmfj/tecZGRl2wfSBxZWp8A3+RjIyF9oy6YrKLSlfqTB5I+MaLyf8UbjIGYfjIyMjkdD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2" descr="data:image/jpeg;base64,/9j/4AAQSkZJRgABAQAAAQABAAD/2wCEAAkGBhQQERQUExQWFBQWGBgVFBQUFBcUFBUXFxUVFRQYFBcXHCYeFxkkGRQUHy8gIycpLCwsFR4xNTAqNSYrLCkBCQoKDgwOGg8PGiokHyUtLCwpLCwsKSwpKSksLCwsKSwpLCwsLCwpLCwsLCksLC8sLCwsLCwvLCwpKSwsLCwsKf/AABEIAMIBAwMBIgACEQEDEQH/xAAbAAACAgMBAAAAAAAAAAAAAAADBAIFAAEGB//EAEgQAAECAwQGBwYEAgkDBQEAAAECEQADBAUSITFBUWFxgaEGFSKRscHRExQyUmLhBzNy8CNCNXOCkrKzwsPxNJOiFyRUg9Il/8QAGQEBAQEBAQEAAAAAAAAAAAAAAQIAAwQF/8QALBEAAgIBBAECBQUBAQEAAAAAAAECESEDBBIxQRNRImFxgbEUQpGh8OHRMv/aAAwDAQACEQMRAD8AqVSVa9bh20uwbLCCKHZL53S/dAfay/mGYOZ0ZRsz0BJAUMjp1x9/J8URs/8AMHHwMWiyXDDDSdUVNEsBYJLDHwiwVPQf52xfA574qSyTHo1MMy8lh2dIwO94JMQ0tQd8DidxjPe0fMIhPqkFKmUHY+ETkoSs74xuPhE7RlG++tm36oHQrCVgksGMWBqUH+YGLeGSsoqZinPLfFl7MpkkHO6fWNyzKSXBS8bqKhJQoBQdoG7MsCdn/EW1Hyh66sF3ChqGGOz96TCVnrCVOS2B8osfekfMI0uzR6NCR2QNObjXm44wOpkhMtTac9uIzg3vSPmECq6hJQQFAn7iBJ2LaEaNPx/oMSTgcNfmYyjIBU5Z0kPvg/s0fOO7a8W+yE8CrYcP9IgpHYXw/wARgnskfOO7Y0ZNuhCgFAkt4v5xjELLT2lbvOGp0tTuDgzZ6cft3QrZ6wkly2HnDZmS3e8M3zOeUTJZKTwR9gp8CWfST9PfkcNsRtH8s7xEr0v5hkRmcjAq2ckoYEHKBLI3gFZWauHnDt9Tns4DLEY7NkJWfMCbzlss+MM+2Q4N/IMz4QyWQi8EAmYVKBwToOGGpoy0vg4jwMF97R8whavnpUlgQcfWBXYvoyyslcPOFZkspWX2l9kHs6cEhTkDLzhqZPlqzIMN0w7RVJQVFhmYsLU+Ab/IwSXNlJyKRALQnpUkAEHHyMa7ZqpGWc91TM7jPdDFxeIJcHTkw0vwhazpyUguQMfKG/fEfMIH2K6DRkB97R8wjImmVYl1YrWOfpEVWaoAlxhjp9Iz35YbF9YI2w+mbfQSNR8IttohJMqZMoqIA064Z6rVrHP0gdn/AJg4+Biyk1AUNR1d3rDJtBFJiHVatY5+kaXZygCXGGOn0h+bUgZYl254vzheTNJSoEv2SduSfUwJsWkJSJBWWHOGRZatY5+kas4dsbj4RarTgf8AjnDJtMEkys6rVrHP0jS7OUkEuMMdPpFjLQoEZsAxxz2tEqodhW4xuTNSKiRTlZYb8YY6rVrHP0jdmjt8D5RaNDJtMlJNFX1WrWOfpEZlApIJLMN8Wk1TDRx1aYFUS2lkDJg3KMpMWkVkinKywbXjB+rFaxz9InZg7R3eYiyaGTaYRSaKrqxWsc/SITqBSQ5I5xapmgltOPKA1qgUKGpvH7QJuzNKiskUxW7Nhrg3VatY5+kToFNeOoecPomAh4ZNoySZWdVq1jn6QOfQlAckcHiwqajBhpGff6QCcsqlqfQRGTZsCcilK3ZsNcF6rVrHP0g1mD4uHnD7QSbTGKVFSbLVrHefSAz6FSA5I1YPFwicFYCFbRUCjDQRuyMCbsaVFfT0pW7NhrgvVataefpB7LGCuHnDrQSk0xSTRV9WK1p5+kDn0ZQHJGrCLOcQcCzHMHDPJu6F7T+Eb/IxlJ2ZpCdPSFbs2GuC9Vq1jn6Qayslbx4RGorS/ZyBY68/CG3dI1KgfVataefpGRA1y/m5CMh+IMAZh0asIs6aUUyi+bE8o0mdKBcMDuPpEplagg9rQdB1boltsUqEbP8AzBx8DG0/vuTEKJYSsE4DHwhkJl/PyOoDyin2CBtj+9aoLIGCv0HwTGwmX8/I7fWJBSACynJSRkdQ9IwArO+MbjFlNlkkEHLHVq9IraJYStzgGMPmfLOZGLaDoyjSWTJ4MVTHQdGOJzxc95fhBan4FboGJ0vNxm+nONTZ6LhSDoYDGNTNaF7NHb4HyiwLvgMGzfTqivolhKnOGB8ocM+W4L5F8H068MYZLJMXg0ULK/p044ZY8XiVShpZGeGnPMRP3xHzcj6QOpqUlJAOJ2GBJmbVC1nguWzbDvEOezWC73thw4/vbClFMCVEkthDvviNfjFSTsIvBv2GAGrTpfXAauUBLLBsvEQX3xGvxgNVUJUggHHDXriUnYtqhWlGC/0+cYMD+9YiVKoC8CWcNBLqPn5HWD5RbJQu374KiSx/DVvEFuo+fkdvrEZyk3CApySDkYwkLPSe02eGPEwyZaw+Lvhqbb48oXoZoS7lsvOGjWI+bkfSIknZUWqNqkAgDVkx4eEK2hLAQwDYjLjDHviPm5H0havqEqSwL47dsCTsptUQssYK4ecMupzgGwbHPXClDOSkKvFnbzg/vEt3vaGbFm3NGksmi8A0SlkqCiQNDHbg2qIWp8I3+Rhj31Hzcj6QpX1CVJABfHyMCuxdUSsrJW8eEKKllCi+jHfqg9n1CUguWx26oZXVS1ZkHeD6RumbtFTGRZibJ+n+6fSMh5fIOIHqpXzDnGlWYQCXGvTDiJShd2Zm8ccNW/wgsz4TuPhE8mVxRT08m8QNcNiyj8w5wKzx2xx8DFu0XJtMlJNFeLLPzDnGKs4gEuMA+nRFgssPs44xFSAJZbK6S28EwKTBpFZTyL5YQ0LLOsc4hZw7Y3HwhurqSOynP95bYtt3SIVVbAiyzrHONTLPKQS4wx0xoVSgRjvBh6au9LJGkRso2GV0iRfLDCGOrTrHONWcO3wPlFk0Mm0wik0V/Vp1jnEZtAUglxhviwE0O21ssO/v7oHVLF1Q2Y7MWaBSZmkVTRjRc9E6FE+sky5ibyFKIUlyHZCjmCDmBHZ1dl2UKg0qpapc10gKCpl11AFICrxD4jMM8Tqa6hLjTeLx7Faei5x5WlmsnmjRjRe9Iei6qaqEhJK7932R0kKN0AtpBDHvjr+knQWnRRrMlP8AGlJSpRClEqADrdJLB03jlogluILj8zR283y+R5k0Y0d30Uk2dUexkLkqVPUllKdYSVBJUouF6hqjOlcqzaf20hElaahKWSoFZSFFIUC5XqOqD9QufDi7/wBkr0Pg58lX+wcHGmj0rof0Kp5lIhdQh1zioodSkkJY3boBAJZJVxjz60KFUiauUr4kKKTtYs/HPjFQ1ozk4rwRPSlCKk/IORSlbsWaCGyzrHOC2aMVcPOHSIqUmmaKTRWGzD8w5wGooigOSDFpObI5aXB04DnC9op7HEecCkxaQhT0hW7EBtcE6rOsc4NZg+Lh5xCqqySQksBnr/4jNu6FVQI2UfmHOAVNEUByQdGEHl1xCsS4fux0QW1PhG/yMGbyOKEaejK3IIDa4L1Ur5hzg1mDBW/yhslolyaZSSoruqj8w5xkOe9Db/dMZBykNIgqnfSH06iSXaDkdg4vgQ/CFhVSvA/CcxlEvfEXSBqOg5mNTNaFbP8AzBx8DFqXcMzfzY47IqKOYErBOX2iwVVSzmTm+RGMXJZITwSXLmFSSCw0scNu+DLQyFDYc8TkYgK9GvkYjNrEFJAOYIyOqCma0L2eO2Nx8ILXyDefQcOMBo5gSpzljFh78jXyMdHadkKqK04nDHQIsjLuyiNhjSaqWMsNyYydVpKSAcxqMZ2/AYQvQDtFs2PlD3slDEF9hwHLLRCNHMCVOdUPCtRr5GNJOwi1QQSuy37fN++B1KAEKYN/yI376jXyMDqKpJSQDjuOuBJ2LaHegw//AKFP+pX+WuOwtboPNqLRM8lKZN6Wp3N83EocBLYYpbOPN5M1SCFJJSoZKSSkjRgRiIYm2pOUGVOmqBzCpqyDwJiNTRnKfOLrFF6erCMOMlebPSkXKy1PaJIVLpJbFQxSZqirAHYH4pg9kW3RTKmZ7OcpcyoYFCgoINxJYJdIA7L6cY8qkVkyWClC1pBzCVqSDg2IBxwgUtZSQUkpIxBBIIOwjKOL2VquXil/37nVbyndebf/AD7HWdHrL91tlMrQlUy7tQZSyg/3SID0qs41FrLlJzWuWl9Q9mi8eAc8I55VdMKwszF3xgF31XwNinfSe+I++zL/ALT2i7/z31X8m+J3ywjutKXLneeNff3OPqx48Kxd/b2PVbZtaikzpKJk5ctdNihCAopAKAkBTJL9jBnyVHKfifZgTOl1CMUTkhyMipIDHigp/umOQnTVLJUolSjmpRKid5OJic6tmLSEqWtSUtdSpaikMGDAlhhhHLT2vpyUk/r/AL6nTU3PqRcWvp/voEs0fFw84a7TnJtGOe+E6OcEu+ltsG96lu75BsjHeSycYvBoSFFSnPZL5HubVELRHY4jwMG9+Rr5GFq2pSpLA6dW+BXZVqjVmZK4ecKT5JSs6swYPRTwl30tofXB11qDnjvSYztMyporJcsrLa8/OHLUHZG/yMFFZLGWG5J9IWrqlKkgA6dWwwZbHCRqz0kpLFsRjwgxkKxDuDm+YGzW4whehqUoBc5nVshg2gjXyMTJOy01QeMhbrBGvkYyIplWgAsr6uX3jZsxgTeyxyhf3haWxL7cdMWcudflk7C+9o6ZRGGVtPKvKAyeHRZf1cvvC1n/ABjj4GLKRUhWeB/4y74pt+CUkAFl/VyjF2cwJvZB8oYmVQGWbtux+xgMhZuqGi6fBPrGTYNIXp5N8s7Q2LMPzcvvArP+MbjFmsOCIqTaZKSaE+rD83KNTLPugl8scoaly2IyYBszEqn4FboOTs3FFdTyL5Z20w11b9XKB2d8fA+UWTRUpNMmKTQl1b9XL7xFdEyXvPwh6YcPs+GmIVCWQWyYYasRApMzihGnkXyztphjqz6uURs74ju8xFjFSk0wik0IdWfVygc6hugl34RYJmglsdh0H9se6AVUwFKmxZseOUCk7M0qKyNERIx2nQGyZE6TULnykzPZkEPmAEFRAx2Q6uotOPJjpab1JcUcQY00eh0dkWfactYpkKkTkhw+GeRICilSXwLYiM6M2JTigVOnU3tpiFrSpKUlUw3V3WAfFvKPO91FLKd3VfU7LbSbw1Xd/Q86MRaO7r6alqFyJMukm0pmTUgzFy7jpZRUlJJOJw0RZ21S0NGRLmWetUpg9QlN4Y5uu9ecbSNkZ7lYXF37Y/8ARW2eXar7nmERMd70bsSmnUddM9mlVxU32KlPeSkSryM+Bxidj9HaSko0VdakzDMAKJeYAUHQAlxeURiScBweM9zFWqd3X1MtvJ07VdnnpiJjrOkloWfPlpNNJMmaJiQpJTdCkEKf4VFOd3bHT9Nvw/lGR7SllhC5bqUhD/xE6cPmDONeI0wPcqNKSasVoN24tOjyoxAx3XSWxZMuyaSciWlM1fsr6xmq9KWS+8gGOGIjrp6imrRE4ODphaajvg4s2x4IbK+rl94NZmSt/lAKiqKj2SwByGB37YG3YpKjOqvq5feMhU1SvmPfGRqkOCJxwGLYD974tqeTdlkHNiT3QNNoS9v92NqtBBBGOR0bIHbNhC1nfGOPgYmnL96kwKjmBKgTl9oZEyXrV3bvSLZHg0M/3rVBZGSv0nwTERMl/V3Db6xITkAFrzkEYjYPSMBln/GNxh+clyMQGx8G8IrKOaEqc5Yw8a1B0HujSTsE8EjTg6Rq4sX44waoPYVugArUajryjUysSUkB8mGEama0Qs/4+B8ofck4ENzeKyknBKnOqGzWILHHDLCKknZMXgIZCit3w0tuxETnpAlkDQPMQMWgnb3RGfWJKSA7nZAk7M2iFBmW1eYhz2RBcK7/ABhCknBJJOqHOsE7e6Kldkxqg/swzaIDWBkHh4iNdYI290CqatKkkB+7bEpOym1QiY9A/DSSV09WkZqISHycy1AP3x5/EkT1J+FSk/pUR4RtfT9SHGx0dT05cqPSOjfR8WSmZUVM1D3boCXycEgOAVKJAAAEM9EZs6bZ61SSlM1c2apN/FAKpt4uwOgmPK5k0qxUSTrJJPONoqVpDBSgNQUQO4GPNPauSblLLa8Yx8j0R3KjSSwk/OcnedJLKr5hpxUzZISZyUIVKCgpC1AsrIYC7rjorCkWhLXdqlSZkkAusP7Q4YaACNbiPH5lQpQZSlKGoqJHcTGLrJhF0rWU/KVqKe52gltZSjxtfx+BjuUpcqf8/k9OscS/drU9i3sr865d+FvYJe7sd22NCyaRNr2ZJly1pTOkhIKVHJSUGWbzYhKgXBbzjzZM5QBAUoA5gEgHRiBnEUTSkuklJ1pJB7xD+ld2pZu1/FG/UrprFZPVemKlps0pqPZJnFcsBMsliBNSRdvYk3Q5jOmfSVVDW0y8TLUhaZqRpTfTiPqTmOI0x5TOnqWXUpSjrUoqPeYhNnKV8Sir9RJ8YmO0Sq37/wBlPdN3S9v6PUPxPUg2fJMpvZmagou/DdMuYQ2zGPKDBFTlEBN43Rklyw3DIQIx20dL0o8bs5aup6kuVFhZmSt48ISnSShRfIYg69UHo6pKAXfE6BBlWijb3Qu0zKqKmMi06wRqP92Mh5P2NS9wQso/Ny+8bVZjAm9ljl94OiS13EYO+JfHPmfCDzPhO4+ERyY8UVNPKvqAyeHRZf1cvvC1n/mDj4GLiLlJpkpJoSFmfVy+8YaDAkKBZ9GrjDq1YYd7O0QWBcLYdk4cDGUmZxRWR0dm9BaqokpnS0oKFAlLrAUWJGTZuDHNiPb+gJazad8rqv8AMXHPda0tKKcfcrbaUdSTUvY8WUkgsQxGBBwIIwIO2LyxuhlTVy/aSkpuOQCtV12zbDEPg+yOx6Vfh+airlzJXZRNP8dm7LBytI0lQDb2Okx29HTolITLlgBKAEhI0ADCPPq75KCcO3/R209lcmp9L+zxOzei0+omzZUsJvyiQt1MMFFJYtjiDFp/6aVnyy/+59ovugn9I2h+pX+cuLO36i0xPUKZCFSWTdJuO7C98Sgc3hnudRanFNLC7CG303Dk03nweeW30Wn0aUqnBICiQLqr2ID44QrZVlzKmaJUoArLnEsGAcknRFx0xra1Xs0ViUpzWgJCcf5TilR1x0P4U2SyZtQRn/CRuDFZ77o/smPRLWlDR5yq/l0cY6MZ63CN18+zlLa6K1FGlK5qUhKjdBSq9ixOOGGAPdFbR0qp0xEtDXlqCUuWDksHMeu2ulFpUEz2WL3jL135aiB3lLblR5d0XP8A72m/rUf4hBobiU4Scu0bW0IwnFR6YxbHRCopECZNSm44S6VXmJyfDAaIVsWxJtYsolAFQTeN5V0M4HiRHtlbTomoMqYAUrBBSdI0tucY6MI4joZYaqO0p0pWI9iShXzoMxDHfoO0Rw0965acr/8ApHfU2ajONdM5CZ0XnpqU0xCfaqDgXuyzKVm2pJjLU6KT6ZcpEwJCppuoZbh3SMS2GKxHZVn9Pyv0f7U2J/iB/wBVZ/8AWf7kmLW5m5xXur/JD28OMn7Ovwcda/QyppZZmTEpuAgEoVeZ8iQ2AfB9oivsexplXM9nKAKmKu0boYM+PER7rVSkLSULAKVgpKT/ADBsR3RwHRno8qitUyy5QZUxUpR/mTeRgfqGR4HTEaW9coSvtZReps1Gca6fZxNt2HNo5glzQAopCuyq8GJIGP8AZMN2P0MqqpIVLlsg5LWbiT+nSRtAaOz6RWQmqtiRLWHQJIWsawlUwsdhJSNxMP8ATfpiaAIlykpMxQcXvhQgYAsGdy4A2GF7mclGMF8TVgttBOUpP4U6OHtD8OaySkquomABz7NbkAZ4KAfhHLR31L09rsRNpjMQoEdmTMQpiMwcQc9UcApJGBDEYEHAgjNxoj06MtR2tSvscNWOmqcL+4anpb74s2x4IbM+rl94nZmSuHnAqqqKiQksBoGZ2xbbuiUlRhsv6uX3heqo7gd3xbJonLrSlRcuHOB36INah7I3+Rgt2NKhSnpL4OLNseCGy/q5feCWXkrf5Q2stESk7LUVRX9VfVy+8ZDQqPpV/djILkNIGuSDpD6ci5JvB4NhcLF2BHcGhbrCXqPcNGUYbQQxABxB0a41M1oBZ57Y4+Bi0US4YhhgrXsAinpJwSoE5D0h9Vegs4OGOWnvipLJK6CrkKKkm9lmz8hBpiAlCgNR84X6yTt7oyZaCSkjHEEZRsmwJAx7P0S/ohH9VN/xTI8WEdlZP4jKkUiab2AUAlSL/tCD2iovdu/Vr0Rz3WnLUilH3L204wk3L2Ljol+IiZdGpM8vMkpHs9c0ZJS/zAsCdWOgxdfhtaC6iVUTZhda55J1fly2A1ABgN0ePJjquinTo0EpUsSRMvLvuVlLdlKWa6fl5xz19quMvTWWVo7l8lzeEdN0D/pG0P1K/wA5cPdIrftCTUKRT03tJQCbq/ZLU5KQVYpUBgY4iwumhpaifOEoLM4k3SspuutS87pf4m0Rf/8Aq8r/AOMn/vH/APEctTQ1PU5cU1S7OkNaHp8eVO2UXSusrKlUpVTIMs4olshSAoqILdolzlHqNBZiKakRIUq4Ai4VXgk3lA3yknS5UY86tP8AEP3iZIWqnH8FZmBPtSbxukJc3MGLHhCPSzpkq0BLSZYlpQSWCr94kAAlwGYP/eMXPR1NRRhXFLsmGtp6blK7Z6j0csyRSoMqRMvAkrYzErIwALNowEcBW2T7tbMpIDJXORMRqZanIG5V4cBHNWFaxpJ6JyQCUu6crwIIIJ48hF5a/Tr3idTzjICVSF3g0wm+HBunshsRnvhjoamnN1lNZ+oS19OcFapp4+h1n4jWkum90myyykzFHYRdxSdhGEdHYtpS6uWiegByCPqQS19B4pG9gY8p6V9MzXplpMoS7hKnCyp3DfKGgHRbpbMoFKKU30LHaQVXReGSgWLFsMseAjm9pJ6KVfEi1uorVb/azsa3+n5X6P8AamwT8Qf+qs/+t/3JMcjO6aFVeis9kAUpu+zvlj2VJe9d+rVoiVv9NzVzaeYZQR7BV5gsqvdpCme6G+DbnFrQnzg66jX3yS9aHGSvt3+DtfxKrlyJMiZLN1aJ4IP/ANczA6wRgRti66P2vLrZSJ6QLwcEZqlqYX0v3bw0eY9KunJr5SZZkiXdXfcLKn7Kks10fNCHRjpTMoJhUkX0qDLlk3QW+EuxYjdkTHP9JJ6KTXxIv9VFarf7Wd/adoJk23JvFguR7NzrUtZT3qSBxhX8TOi82oKJ0lJmFKTLWhOKmclKgNPxKBbZHEdKekhrpwmlHsyEBDBV7IqLuw+blF5Y/wCKc+SkJnIE8DAKvXJn9osQrez74v0NSHGcO0qaJ9bTnyhLpu0zvuitqTZ8s+1p109y6lN8l1sMSAQCPvHi9un/AN1Uf1s3/MVHY2l+Lk1SSJMlMsn+davaEbksA+990cDOnFaipRdSiVKJzJJck8Yva6MoScpKr8E7jVjNKKd0O2Yfi4ecK1EgpUTozB8onR1QQ7vjq4wc2kjb3R6naZ51VCEqUVlhxMN2p8I3+RiXWKBoPdC1dWBYAD5vjuMGWxwkSs9JKVMWxGIzy0Qf3Yhw7g5viW1DwhOjqwgF3xOjdDHWaNvdEu7KVUNxkKdZI290ZEcWVaB9VfUe77xpVmMCb2QfLVxhUzFJbEvjp284spU6/LJ0sQd7RbtEqmVlNKvKAdnh4WX9XL7wrZ/5g4+Bh+nrAc8D44D1hk34BJEBZf1cvvGLs9gTeyD5RObWas3bm3kYDTrwUNF0+CYybM0gVNKvqZ2h0WZ9XL7wrZx7Y3GLRZwbDHAP6aYZSaZKSaFhZn1cvvGptBdBN7IPl94MhABBcMA23UNMTqT2FbjG5OzcUIU0q+WdtMNizfq5feFrOPb4HyizipSaYRimhU2d9XL7xCZRgJvBT6cvvDkxWGngHy9YHU/lncPEQKTM4oTppF8s7YPDPVv1cvvALNPaO7zEWTwyk0wjFNCnVv1cvvA59FdSS78IbTUOcizsDoP7YwCqnXkKbINjtf8AffGUnZnFC1LT3yQ7Nxhjq36uX3gFFMa+dQ84dl1QO/HDdGk3YRSrIA2cPm5feBVNHdS7vwglRVOGGRGPccOQgUxf8NWwiMmxpA6WnvvizQc2b9XL7xCzDirh5w+8EpNMqMVQj1Z9XL7wGqo7iXd8Wyh5FQ+YIcOCcjp8MYVrpt5DjJwx14F4E3YtKhelpb74s2yDGy/q5feNWWcFcPOHYJSdjGKor12cAHK2G77wGro7gBd8WybQYsZp7sHwcF/SFbTHZG/yMCbsWkLUlH7QEuzbHg/VX1cvvG7KyVvHhAZ9SVqwJZ8te3bDmzYoL1V9R7vvGQkZp1nvMZDT9wtGFJJYY6BFpJk3JZGliTxEC6zTqPKNLtJJBDHIjREu34FUhaz/AMwcfCMGX71JiFLNuKBOj0g/t5fyq7923ZFPsERB/fFUEkHBX6D4JiPvEvUrv++2M96QAWCnIIx3fYQGN2ae2Nxh+exIdTFOPeQ3hFTSTwhTnblD3WaflPKNK7MqoMZScr306MwC/FjBZ6wZamxDGFRaaflPKIzbRSUkAHENojUzYMs09vgfKHypyGUGxDbYqaSoCFOdTYQ2bRQWJSXGWWHOGV2Sug5pSV3icNPcxG6JVIAlkDIDzEA60TqPKIT7QCkkAHHdGpjg1Z+Kjowz4iHfd2LpJByxx38fSKykqAgknU2EN9aJ1HlDK7wEaocuBm0QKuP8M8PEQDrROo8oFU14UkgA8W1xKTsW1RqlOC/0+caf98UwOmnhL3nYhsIJ7xL1K/f/ABFshGn/AHwVEln+GreIj7xL1K7/AL7YjOqUlJCQQ5Bx2QCEs8PeDtllxhk0zOxOOb44bNuffCFHVBDu+LZQz1qnUeUErspVQ2pAIYiFbTPY4jziBtVOo8oXrK4LSwBzfGJSdlNqgtmHBXDzhkEue0MWIDZDTviuo6sIdwcWyg/WKHe6XyfDKM07MmqJy6LFV4uDo4vjEbU+Eb/IxnWidR5QCsrAsAAHN8d0ZJ3kzqg1lZK3jwhafTlCidGYPh+9kSoqsIBcHE6IZ60TqPKHKZsUVjRuLLrROo8o1Db9gpe5gs5B/mPePSNLs1IBLnAE6PSChKQ3aHZ2B9XiT3waYeydx8Ii2VSKellX1AHTq3Q/1YnWeXpCln/mDj4GLYiGTaYRSoU6rTrPL0gaqFF0qBJYHlwh2YdGvUQDwgcxToJ+k+BgtjSKylkhamO3KHurE6zy9IVs74xuPhBrQqMbrsNJ9dkU7ukSqoKLNTrPePSIzqBKUkucA+j0hEqKSGLFtHGLJU29KJ1pPoYHaHDEqOSFqY6nwh3q1Os8vSFLMPb4Hyi0vRpN2ZJMX6tTrPL0iFRQpSkkE4bvSDCo2dl2vPwx4iB1M68hTZNnrLjLY3jGTZmkLUckLJB1PhDfVqdZ5ekJUK2vkaEkw9KrAcDgcd2ZHlDJu8ExS8mjZyRpPePSBVFGlKSQSe7XGp9ZeGGGGPd94gVdhfD/ABGMmxaRGjkBZIL4DRDKrPQMyRvI9IBZZ7St3nD00g9knPw0+EZt2ZJUA6uTrPePSA1dGEJcE6M2hmWsXnvAk4ZAbfOIWkewd4gTdjSoUo6cLd3wbKGerU61cvSBWVmrh5w+0aUnZopUJzLPQA5KmG70gNXRpQlwTmM4emrbhniNOGI1aYBaQ7HEecCbsWkLUVKFu5ODZcYZ6sTrPL0iFlZK4ecAqp19TPkWA0H7wu2wxQ11YnWeXpC9ZRhABBObY7oFLqChRIycuNeMOWp8I3+RjZTNiheipAsEknA6IZ6rTrPL0iNlZK3jwhxSwATqxgbdikqFerE6zy9IyDCYr5P/ACEZBbNSAr/l4/44Mn8v+x/pjIyFmRXWf+YOPgYs5hxEZGQz7NHoQrD/ABh/Z8YdmpAQpsMFZcYyMgfgEV9nfmDcfCMtH4zuEZGRf7g8AJmfd4CLCX+RwPiYyMgl0jIWofiP6TE6Q9pP6S//AJeg7oyMjMyHpAdCdw8IjXfAr96RGRkQuy/BX0f8/wCgxIZ8f9RjUZHR9keDWjh/pEFV8C+H+JUajIzMbsrNW7zgtX8XDyXGRkS+xXRuZ8Z3p8ZcStH8s7xGRkHlD4AWX/Nw84dB7R4RkZGl2aPRXyA81T4veeGbS+DiPAxkZFPtB4B2Vkrh5wmfj/tecZGRl2wfSBxZWp8A3+RjIyF9oy6YrKLSlfqTB5I+MaLyf8UbjIGYfjIyMjkdD/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60375" y="1331416"/>
            <a:ext cx="85312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id-ID" sz="2600" dirty="0">
                <a:latin typeface="Berlin Sans FB" pitchFamily="34" charset="0"/>
              </a:rPr>
              <a:t>TOEP terdiri atas 100 butir soal </a:t>
            </a:r>
            <a:r>
              <a:rPr lang="en-US" sz="2600" dirty="0">
                <a:latin typeface="Berlin Sans FB" pitchFamily="34" charset="0"/>
              </a:rPr>
              <a:t>d</a:t>
            </a:r>
            <a:r>
              <a:rPr lang="id-ID" sz="2600" dirty="0">
                <a:latin typeface="Berlin Sans FB" pitchFamily="34" charset="0"/>
              </a:rPr>
              <a:t>engan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alokasi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waktu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id-ID" sz="2600" dirty="0">
                <a:latin typeface="Berlin Sans FB" pitchFamily="34" charset="0"/>
              </a:rPr>
              <a:t>105 sampai 110 menit. Distribusi waktu </a:t>
            </a:r>
            <a:r>
              <a:rPr lang="en-US" sz="2600" dirty="0" err="1">
                <a:latin typeface="Berlin Sans FB" pitchFamily="34" charset="0"/>
              </a:rPr>
              <a:t>sebagai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berikut</a:t>
            </a:r>
            <a:r>
              <a:rPr lang="en-US" sz="2600" dirty="0">
                <a:latin typeface="Berlin Sans FB" pitchFamily="34" charset="0"/>
              </a:rPr>
              <a:t>:</a:t>
            </a:r>
          </a:p>
        </p:txBody>
      </p:sp>
      <p:sp>
        <p:nvSpPr>
          <p:cNvPr id="2" name="AutoShape 2" descr="data:image/jpeg;base64,/9j/4AAQSkZJRgABAQAAAQABAAD/2wCEAAkGBhMSERQUExMWEhMTFxYWGRcYFxgUGhgXGBUYFRgaFhUXGyYgFxkjGhkTHy8hJCcqLC0tFh49NjIqNSYrLCkBCQoKDgwOGg8PFykkHiUpLCw1KSwsLi4sLCwsKiksKSwpKiksLCk1LCwsKSwsLCopKSwpLCksKiksLSksLCkpLP/AABEIAPIA0AMBIgACEQEDEQH/xAAcAAEAAgMBAQEAAAAAAAAAAAAABQYDBAcCAQj/xABDEAACAQMCBAQDBQQGCgMBAAABAgMABBESIQUTMUEGIlFhMnGBBxQjQlIzYpGhU3KCkrHwFSRDc4OTosHR4WOy0lT/xAAaAQEAAwEBAQAAAAAAAAAAAAAAAQIDBAUG/8QAKxEAAgMAAQMBBwQDAAAAAAAAAAECAxEhBBIx8BMiMkFRcYEUsdHhM2Gh/9oADAMBAAIRAxEAPwDuNKUoBSlKAUpSgFKUoBSlKAUpSgFKUoBSlKAUpSgFfCa+1yP7W/GfMZ7GJykMYzdOMjVldXIVvTSQXI9QvdhUNpLWWjFyeIkOM/aFNfXAsuEsMuWV7sjUqqpxI0IOzKuw1nYkqFzqDC62FrBw+2CvLpRN3mnk8zsfieWRzux/lsBgACuOcD8RmwhdLZU+9zYEsxAZLdFzy4I1G0kqgkt+VWYjLadIg76bWxmuJGlcZPMmbWRn9OrZB7KAPasnYl9zeNDl48fU7VP9qnDFOPvOv3jimmX+/HGVP8a2bD7ROHTEBbuJWbYLITAxOcbJKFP8q5h4f8AXt4AwX7pCekkyNrPulvkNj3cr7ZFdA4R9k9hDgyobx/1XBEi/SHAjH93PvV4uT8oznGEeE9LijgjIOQehG9fa+IgAAAwBsANgB7CvtXMhSlKAUpSgFKUoBSlKAUpSgFKUoBSlKAUpSgFKUoCA8b+KBY2rSDDSueXCp/NKwOM/uqAWb2U1+eOJwtKywlidZMsz9282ST7u5J+h9KuPj3jv3u/kIOYrUtbx/wBYEc9/q6hPlECOtRnBOAS3UrCEAYwJJWyVTbKqAN3ffOkEY1ZJGRnlsnz9juqrShr+f7EXNOsa6VX4R02VVA7sx2Ufz9AanPBnhfijzC6ht4H2Bje6R1iTB6xLrDsx/pOWdhsRVssPszgjZXaWaSRG1qSUVVb1EYTB33GrURVgWe+t/NHMb1RkmKZY1kYekU8aoqt1+NWB6ZXqM67a0+WLu6SxLgtPCWnMS/eREs2+oRMzR9dipdQ3TGxG3v1rbrT4RxWO5hSaIko4OxGllIJVldT8LKwKkdiDW5XccIpSlAKUpQClKUApSlAKUpQClKUApSlAKUpQClKUAqv+IvHlnZOI55DzGGoIiPK2nplginSDvjOM4OM4NTs0ulWY9FBO3sM1+b+JpdMebNiK5u255RwWcRsSAzLkctAAqIDu2g+VQM1WUsWmlcVJ4zHdToZplgLMrTYheRHiB575QMHAI0u5Vj+5nuK7JwThCWsEcKdEG57sx3Z2/eZsk/OuMyxCRCurPUahjIYd9ujA4PsRXZPD3E/vFrDMRhpI1Zh6PjDj6MGH0rzbnvJ3tZiJClK+1zA0/Atz/rPEoR8MdxG4HYc22iZsemWDN82PrVwqh+CbpU/0pduG5ZumXKozkpbxJExCqCWAYSdB+U1eo5AwBUgggEEHIIO4IPcV7VfwL7HnS+JnqlKVcqKUpQClKUApSlAKUpQClaPF+NwWsZlnkWJB3PUn0VRu7Hsqgk1Tr3xvdTnFrELWL+lnGqVh6x24OEzsQZDn1SmAv9K5tacfvbZtfNe+jONcUgjWTHdoHRVGrvoYYPYp3v3CuKxXMSywtrRs77ggg4Ksp3VgcgqdwRUtYDbpSlQBSlKAVwP7Rreaa/4qyHSLZIdTn8qG3j5Ua46u8jPj0yx7AHvlavEOFQzxtHNGksb41KyghtJBGQeuCAfpUNaWjJxeo/OVpbCNFQdFAH/uuo/Z9bFOHQA/m5knyEkryAfQMKj/ALT/AAPbWtqLq1iEJjkjV0UsEeORuX8GSFYO6HIGdiO+259m0wbhlsAMaA8Z7bxyMhOD64z9a8/qIOK9f7O6Nin4RYbkPobllQ+PKWBKg+pUEFsdcZGfUda14Y1t4WLOz6A0ju5yzEAszMeg6dAAAAAAAAKw8PsXvZ7gGeSCG2kWIJEVVpGMMcxeSQqWC/iKAq4+Ekk5wNLxPwe4gi5HOM9veEW3NlC64GmPLy5RQsqEMQuwOvSCSGytI9PNxTKO2KeEl4S4rDaWNvFKWNw0YnliijknkV5yZmLRwq7KNTMASMbe1S/hu/tn5i28jeU5aB1aJoi2T+xlVZI1Y5IBGPStzgnA4bSIRQppUbk9Wdj1d26u56kmonjlrjiPD5U2kJuIpCMZMBgZyG9VEywEehPua9Q4iy0rxKW0nSAWwcAnSCcbAsAcDPfB+VRHAuJXMjMtxb8ohc5G6htRGlWyRIMeYMMHB8yodqAmqUpQClKhPEPiZbfEaASXDjKpnYLnGuQj4UzkerEYHfAE3WvecQihUtLIkSgZLOyoAB1JLHpXLeJ2l1cHMvELjqSUjIgi3ztph0uVGdgXJ2GSetaEPATGQ/ItZpCfM+lomx66m5pY9OrD51btB0eT7QuHjOm6jlx1EObg/wB2EMah7v7TVmDJYRtJICVaSaOSGOE7fGrhXdt8hFx7ldsxQQshVho1AghWIwDts64IOO4xilrapGgRFCqvQD/O5J3z3qe0GCPhuZOdO7XNx/SSfl9okHlhX2Ub9yetYZ5nJMSu3PEJYlUCpljpDAsGw2VbC5I65ztUhJIFGScVozXxPTYfz/8AVWwgyWcjRxRiZg0oUayN8tjfoB374H0rzZcaktZzNCupXxzocgc0DYMudlmUbA9GAw35WXTpU4Rp1jhPFormJZYX1o30II2Ksp3Vgdip3Brcrh8XCIkJMa8pj1aJmhY46eeMg/zqWtOPXsP7O6ZgBgJOonX5lvLKTj1k71TsZOnWq8uSASBkgbDpn2qpeG/HZmmEFxGsMj55bIxZJCoLFcMAUfSC2ncYB32q31QkgvC897IHe7CRhiOXGE0su2W1HmMCMnSOmdGdtWlXGfF8UEnJWOW5nwGMUKqSinoZHdlSMHBwGYE42BqczXP+Hc0x3jRhfvLXV0MyAhcrM0cRfSMlRCsOPUAb75rG6z2cdRpXHueGl9oni1JuGzwy289tI/K5YkVWV3WaNlAlhdkG4zhiCQD1rz9l8RHDYsjGp52AxjYzvj6VvItwz8q4hWa3lVkYkJ5TpLeYBsPEwGn4QQdPXOVlrCxSGJIoxpjjUIo3OFAwNzufnXDbc5xxnTCHa+DARLbzNcQKJeYFE0OrTzNOyvGx8qyhSRvgMAoJXSCIPxR4xlkthAIuZOjx3E7Ov3eKGGK5WUczzSENhQMjOQsjA+XFTw5dwG21KjsmQxAJQ6X+Ejo4ZSD3U1mtbOOJdEaLGg/KqhRv12FIdRKC7RKpSemlD4vltbfD2N5O0as5cSwThurnEnMV2AyQPwwcAbVN8CtGlYXkrxyPJGBEIjrjiifS5CSEAylyEJfCghEwowS2nb2qRjSiqijsoCj6AVreF5/ulwbQ/sJ9ctt6Iw800A/nKg9OYOiV009R3vtkY2Vdq1FypSq9xzwmZphcQztbT6RGzrqIZQSykoHUM6kvjVqXznUrYXT1mBYaUrFdXKRo0jsERFLMxOAqqMkk9gBmgNPjvGltotZ8zMdEaZwZJCCQo+gJJ7KrHoKoMMbZZ5G5k0h1SPjGT0AUflRRsq9gNySSTnuuJvdSGdgVTGIUIwUjODlgdxI+ASNsAKMZBLeaukQKUrTl4hg4UZ96uDcrzJIFGTUe16574+QrAzE9TmmEaepZSxya8UpUkClKUApSlAYLzWAHj/axMsse+MvGQ4BPo2Cp9mNdhsr5Z4Elibyyxq6Njs66lOPqNq5LV1+zO9zbSQHObaVlGe8cgEyY/dGtkH+7qk18yyJXwtwA2sb6yGmmfXI4JbUQqxrl23Y6VUk7blsAA4rxxXwmssjSxTSWsr6dbR6CJNI0jmRyKyk4wNQAbAAzgACdpWTSaxlk88HPvE3ApIItT3k9xLKyxQQ+SCMyv8JfkqruiANIwL4Ko2x6VtCNbKzIQFlt4iR3Ziik7+rMf4k19a6+93jzdYbTXBF6NLkCeQfIgRA+0vZqweK5ysCgHBkuLSP6PdRKw+q6h9a825pzUIrhHXWmo9zJDh9pyokjzqKKASerNjzMfcnJPzrYr7X1Vrl8mx5qN8QWbyQ6ov28LLNCen4sZ1AZ/S41Rt6q7DvUyI6xumKuk4vUQ8fBL8J4mlxBFPGcpMiyL8mAIz771t1VfAz8s3Vt2hmMiDIzyrj8YbDoBKbhB7JVqr2YvuSaPPax4V+fjUwGpVUmdhFbR4OTjUTNNIDgR6BrxgEKoG7OFEP44vmlkitA3lQLPcEDAbBPJj+TOpkIz0iUHIep8Wmh7aVgfwongYDovM5R1EdwGiC57B89M1S5z/rd9+v7x5uv/wDPDo+mjRVl5IPSk75GN9vfbr7d/wCFfa1uHAiNVZ+Y6AK79NT6QWOO2STt2+lbNaEGrfT4GkdT1+VV6wWRNCeaVSZS8jZUqQwAARskgnVjBxgbbEVv3t4AwJDHWwUYUt1zjOOgwOp2r1UkClKVJApSlAKVgtb+OXWEYNy3KN12YYJHv17VnoBSlKAVM+BLnl8QK42uYCCf34H1IMe6yzn+zUNWWxm5dzbSYyY54/oJSbdj8gkrH6VEvBKOv1X/ABrxh4YBHCcXN03IhP6WYEvLj0jjDye+kDvVgqi2033u7ku+sceq2t/TSGHOkH9eRQoP6Yhj4jXJbZ2R01hHueG7w7h6QRJFGMJGoVfkB1J7k9SfU1F+LWAjtyRkC7tM/WZVB+jFT9KnKivFdk0tnMqDVIqiSMeskTCWP/rRa8mL97k7n4N8TgyFAw1KoZl7gOSEYnsDokHvg+lbsS1XV4qC0FwgH3aeNSZOhMkskMdspGc4/El7be3exwmrRXJDfBspHWOeKtmPpXm5O1dLiu0xT5Ifg0WOISEfntkDf8OZ9O3/ABHq01UvDzl+I3R/LFBbp/bd5pGHzCiI/wBoetW2uqj/ABoxs+JiqD45sDb3C3g/YSqsM/7jhsQy4/SdRjY9vw+wJF+rFdWqSI0cih0dSrKRkMrDBBHcEVsZnLbYaJWjznUGl39WkOR8hkCtuX4T8j/hWpe8HaCQ2cjvhSssEufNJCkqsEYnOXQhEf8AUrKfzHG7WqIIWlbN1a6dx8P+FVDj3i9op/u9vCZ5sAt1wuQCNgMnYgk7AZH0nSCzUqr8M8aMzNHcW7wSBHcDBOvQCxChgDqwDjrms1j4wSeeKKJdSyxNIWJwUILDSy+uV9fzDG1NQMni5mRYJgdIhuI2c9PI2Ub/AO2Pqanga5zwy3nNsIZJC8d4rqhO5injYkI2rs2jHz9Op9cP4b92tEvbaR9SgGWJj5Xw2hxjAxg565/jUaCc4LcC2HEGfcRzvIcdwyhgB79BW34e8Tm4YpJC1vLpDqrZ80Z/MpIHf/PXEfFDz5OJwj86xFfm0O38wKj+EcRklVr2bEa2kLRIucapNO5OfXKjT6kdxTQSDeP15eoRZLzNFGNXxounL5xt1Ax6/I1P23G4ZJnhR9UkYy2AcDcAjV0yCRt/4Ncoh4O5jtsaudcSHl7nyopxn2yxJz6JnvVv8PWRhk4gYBqMarGhO+qRI21Z9y4BPuahNkl2zWpxeZkgldPiRGdf6ygsP5gVTvDXB2ZrS7hkZ2YutwXbJ6HOc7n0xv8AlPvV7ZQQQeh2qy5IOg+MuLstsscLYmvGWGIjqutS0kn9iISP81A71gs7NIo0jjGlI1VFHoqjA/lVZ8KcT+9MJXYMthAtnrPl/GAVrpyDsAdNuM/ut262Gw4vBOCYZopgOvLdZMfPSTivH6qTcs+h3Uxxb9Tbr7TFfK5Dcpt3LHZS8i5ybOSRbiJxnFu6TI5WUrusPOKMrnyjXpOABVt4VqWJA7B2CjLjcN7g+43rz4ShElxxB3AJEkdsAdxykt45sYO27TyE+u3pWOfwE0JLcPn+6qSSbd051vk5J0JqVoSSfyNp/d713ewcoqSfJze1Sk0yYjuMVpcX4skUbSSHCL17kknAVQN2YkgADckgCtNLLiecGGz6/ELmbp66Pu/X21fWpDhfhQiRZrqX7xMm6AJy4YjuNUcRLHXg41szHrp0gkFGmyXEuEHOC5R68GcJeGBnlGJ7mRp5RsdBYBUj228kaxpt1KE96n6UruSxYcvkUpSpBUPtKjVreJQQlw0y8h8Z0Oqs7EgfkMayKfUP64qscK4hzowxXQ4JWRM5KSL8S57+oPcEHvUj4huefxBz1S0TkL/vJNMsx9CNIt1+avWpHZqru4GGkC6vQlRgEj9WNs9SAvoMXiQZqo/jzhOkLcwqObbsshxsWQfEpPoBv8s+tXWaUKMmomRtWc7561fAUu74rHd31jyG1aA8j4z5QVBwx7HYj6j1p/oxLLiSSABYLkMmc4Ech82PYEgY+Z9Kx8ItUsOIPGy4S5A5L/p3yY/qcD6J61aOOcIW5geJjjV0bGdLDcHH+diaggibrwgTdpMkpWJZBK0RzjWNyUHQau/zPyqJu+C3T3EtooIs5Zecz4/K2GZVbp8QxpG+QO1XWygKRojNrZFVS3TUQACce/Ws1TgIfhfCXju7qU4CS8oJg9kTByO3asFz4Jt5JuY2vBbW0QbEbP8AqK46/Wp+lMBpPwqIMkojBeFCkYG2Bjoo6D0z71UOHy3dkyM8EkqziSSRYxkiZn2zgHooTb95uuKvlKYCF8KcMeGORpAEeaV5Sg3CasYXPc7VNUpUkEBxK/YWC2qKS1zfXSlV2aRRNkKPdnkgXfsfSrgvD3kiW1mjtbu8iUI1yIyPuuVHledWDSzgdkKHoW07FtPw54bS7gimZ5I3hurtkeNgjaWkaFhqwSuVQbrhgRkEHBq62lkkKBI0CIucADA3OSfckkknqSTXlTvUNjHzrO5Q7kt8EPbeDoVjCmS4dxj8ZriUy5HcNqwvyAx6g1vcH5wRkn8zRsVEmAOamAVcqPhbfSw2GpSQMEV9vuPW0P7W4ii/rSKp+gJyahbzx/EAeRFJcMM76TDGPcySgZX3QNXE22uTeMdfuo1r/wAUz2V9dCLkiJo4JZOYrnzEPHqDK4wNEa5yD0HTFTnhz7Q5JbiKCeGMCclY5ImJGoI0mHRhkAqrYYMdwOmc1zficMtxLJLMeYZCPwVJjhQINIEjkapACDnbBJPlx06R9m3huMwQXzsZJpogyjGlIVcAlY0ycnYAuSScHGkHFdPTzsnLIy91evuL6q669lH3n6+3gvVKUr0jzRSlKA0uKFiqojFGlcJqHULgu+PQlFcA9iQd8Vq2MbPcTzPnEf4MS520BVeR8Y+JpDp77RJjGTnev4mZMr8akMvbJU5K5PTUMrntqrzbR+cyKTpkAJU7YcDGcHcEgBSP3Bt1oDkvAJNUVs7MdU6yTso6M8x5zsx9AXYY/eHpU3URccKa3lltcBZYA7WrElVe3Z1dAMDopCRNsSNAP5hUvWiII/iDeYDtitWpG+hyM9x/hUdVyDXvOHRy6OYoblsHXqMMu4O3+HStilKEClKUApSnBuDi8nmDySJFbhFAjcxlpXXmFmI6hVMeB0yxyDis7LFXHuZaMXJ4hSsFprGtJDl4pJIydvNoYqrYGwLLpbHbVWerp6tRDWCvMkgUFjsFBJPsBk0kbAJ9AT/Cq/xfiwkHKBAQKGnfsFwG5fzI3b0X5iq2TUIuTLQg5yUUZuD28rW8QkmlUaSwjjd4FUyMZW1csgu2WO7H5Ab1qcStEiZTKongJwxk1OyH9RLEhl6Z2BAyc7VIW3HYn7sr4zy2VhJjrkJjJG/UZFbU0QkTBGM+o/7V8vK2fds9PqI019mQzj1yfLWxijH4caIP3VVf8BWG44iuoxovOk7qMYXP9Ix2XrnHU9ga1LfhUyjlc0LAvwlc83SQPJq6IAcgEZOMdCM1IKkcEZwAkaAsf8ST3J756ms2kn501TbXjPXy/k3vCPB/vPEEjuAs0SxSSvFj8IYZEjDg/tCSz4DeU6D5dtuq8M4osiQYXRzoeaqgggKOXt2/pF7fwqu+DvDEkNo7NmO5vMFzsGhQjSiDr5kQscbjmM3Y1YbGD8VmC6Y40EMYxjYHLsP3SRGo2/2ZO4INfQ9PX7OtJ+T5rqbfaWOS8EjSlK3OcUpSgFKUoCC8W+GBeRLpIjuISXgkx8L4wVbHWNh5WHp7gEUjh14ZFOtDFKhKSxHcxyDqpPcdCGGxBBHWuqVS/HnBCp+/QqWeNQs6L1lgBzqA7yRZZh6jUOpXFk8BE1G3dvpOR0P8vat+GZXUMpDKwDAjcEEZBB7gik8epSP85rQgiKUpUlRSlKAVt+GL4Q3TRtst0AVP/wA0akFSfVowpH+6b2rUrQ4v5lWNN7h2Uwr1PNVgyvgbhUbDMegAOayugpwaZeEu2SaN+8UreXaNsTIsq+8bxINX99ZR/ZpVq494fS5Cks0UiZ0yJp1AHGpcOpBU4XYjqBVCtFt5EDiK8uAwDKZ7hIEYEZGVtjsPmneuejqNgkk20a2V5LdMvFuJRxRsHdVYqwVSRqY42Cr1Y5x09aheCeF7mW3SKO1dQVQM8uIE7GTOsa21YIyEPxfwlpOPvaMiWtrZWzSBmbTG0hCrtkuDGW3Kjcdz6Vnmv7i5Q864kAYY0xnkL88p5z8ixFcvWXLUprM9euTs6SmbTcPn69cGna8Oa0uJbZnRjpSYaM4UOWRlwxJ+JNWe5cnAqQqs2LxwtA+lUxDKjhF+KUSRIVCjdmLh8d6kxYPNvOSqHpCp2x/8rD9ofVfh/rda8q2Kcu7wj2KZNQ7fL9P+jLBxqJ2wjZH6+iHthXOznOfhzjBrHx21eRNCjPcDJUFxumoruEU+Y4IJKqO9Z4+GIhJTMeeoUkLn10Hy598V9nu0gXMkh3OBqxqJ7KqqAWPsATVE0pJwNGm4tWf0dK8FeLYZlS2xNHPFGBich2lVAFMiyqSJN8Z6NvuBkVa65p9lNks0kt27BZEBhS3OzwqSCzzL2eTShGMgKowTqOOl19JU5OCc/J8vaoKbUHwKUpWhkKUpQClKUApSvE0oVSxzhQScDJwN9gOtAcymsPul1LagaY/21v6clz50H+7k1DA6I8VeLS+EgJwV87IM43K5zjHyO3sasXiGya8Z1TQLm30z2r76ZYZFUOjP0wzK6nGdP4LHsKqFxcyTRsIDyblCFdJBhoyN9MiEHG+NwPMPhO4arpkGW9hwc9j/AI1rVMsudjuK0p+H43Xp6H/zVyDTrDcyvlEjUPLK4RFJ0jOCxLNg4VVVmOx+HbcivL8QiD8vmKZD0jBDOevSNcseh6DtWs/EiJUJE9oyMDHLLEYVZiGUoomA5mV1ZGPlg4qJN5x5C88lmt/BZxm4umOAciJVgT+8dTjHrqFfOB8UsY5lis4mleTIMyjUGCjJLXErAygZ/KW67d6g+KM0qk3c5kiHmKNojiGO7KoGv185YZqY8IWAOb6QaUMZEIO2mE4ZpCOxfSmB2VR0LEV5tsJRhtsufodcJJyyCLhiuT8PvkgtUDE/hl4QBuzNG7RgKO5On+HXFTPhnx7EsVxNcTBpJZjJHbqcy6DDEEjWLOQQQwycDYscA5qucK4QSxcj8Ry7MSSwTmOXZUz0GT2xnG9T0qlW5aRc1JLCOPPMk8zCM6UV3yzAIoBKxKyq2pgMt0G7e4qdt3usLm2jXIBwJ9xt0wY8ZHTrWCxhVlgTOrnyPdNt8UaMGj6ehNqPcKasdXs6eux7Jc/k0q6m2tZF8fgracOcSmX7sS++MzIQpIAYoD8JbAye9JuJ3CyBGgjiDfC8kx0kk405SMgN6AkZ7ZqyV4liDKVYBlYYIIyCD2IPUVn+kqflb+WX/WXLw8/CIv8A0bcN8c6xj0ij839+QsP+mtiy4JFE2sAtIduY5Lvj0DN8I9hgV8FlLGfwpAU3/Dky2PZJAdSj2Ib2wK3Ii2PMAD7En+ZA/wAK2hVCHwrDGds7PibZhvrxrcG6jOmW3VnBG2pVGpon9UfGCPXBGCAR2dGyAcYz2rkvCeGm6vIoB+zjKzzn0RGzGnzeRRt3VJPaut1sjBilKVJUUpSgFKUoBWOcNpOjGrG2emfQ+x6VkpQFKveFSxhXVJkjBaROXpkntHOTIojBYXFq+P2Q1MpI0jZeVKP4bF0M30MEjqoCTRcyKTB+LHR4e2wc/wAqsNKAqq/ZpZd/vDexvLr/ALS1uJ4EsBjNpFIR0Mi84j6y6jU9XxmABJOANyTtge9AY7e0SMYRFQeiqFH8BXKvtL4196uPuwObe3/aL1WScgEBh3WNcbdNTnO6CpPxf9peoJHw6XU/M/Em5YeIR6H+BnwJCX5fwZGM7iqJDHpG5LMSWZj1ZmJZmPuWJP1qCUjTn4HEysuCAVZQNTMqZXTlEYlVIB7CrNxPxfLNbGBYRC0ict5NYYKpXS3KAGSSMgFtOM53xisNhaArlhnPTPpWdLBAc4+nUVnKClm/I0Ta8Gnb8N8g64xsoxnHbckCvF/xMwwSEQSghW0+UNlsHGTGzYycbmpSRGPRtI74Az/E7AfT+Fal9HFGhd05hXpq87FmOlVUvnBYkAfOrkEHwnxPaNLtMipHBFGpbMe+ptYGvHQLFVpjkDDKkMPUHI/iKjLTgEfLIlRGeRuY5A6PgAcsjBUKAFBGDtnqTX2HgMauGCKDnVrT8JsjfEnLwJAd+v1B60BKUpSoArDczMNKohklkYJHGOruegz2UDJLdFUEnpWasXhHxAltxGV7nZWhAVhBLKYiXGEEkYYLqAZnJAz5NyFqQzpHhLw0LODSSHmkPMmkxjXIQBsOyKAFUdgo75Jm6j+FeILa5zyJ45ivxBHDFf6yg5U/OpCrGYpSlAKUpQClKUApSlAKhOMeNbG1YrNcxo435YOuT/lJlv5VvcatJJbeaOKTkyyRuqSD8jMpCttvscHauEy8BuLXySWc8Z7skbzqx7tzYg2rPXLYb1FY3WSgtjHTWqEZvHLDpF39slkoJSK6mA/RAV29QJmQn6ZNUrxn9qKcQWKGKK4S3Ot5gypl9JARcRyMXQHXrTGchM7ZBhTL+5L/AMmX/wDFaFzZMzB44bgnILBbeY79A6+TAcf9S5BztXLHqLXx2f8AGdMunrS3u/Ylre5RxlGDDpsc49j6H2rds7TWf3R1/wDAqMTw7PMdQsbrmYHmEMsJ+kjBcj5n51McK8J8ZGFWA6Ov+stCp+QaFy2fmh+ddFdjl5i0Yzgo+JJkkBX2s1zwK/i/aWZkHdreVJQOnVZOW/rsqnpURLx6FGCylrdj0E8b25Py5qqD9PWtjPTbu7oRrqOTuAFUFmZmOFVFG7MTgADqTWHi3h2SK4tDcN+KyTz8oHKQ6OVGi7ftJPxXLMdsgBcDJa1fZ3wZZz9+kGQGdLYdQFGUaYerOdQU9kG3xmtz7ROCyNybqJGkMAkSRFGpjFJoYsqjdmVo0OkbkFsZOBU4V3kqtKxW9ykihkYOp6FSCNtjuPestVLClKUArHDAF1EDdmLE9ycADPyAUfICslQXEvEZ1rBaRm6uZG0Iq7qH76mzvp3JA6AeYqN6A3722M0sUMI/1uRhynHxQjI1zauqqi5PXzbLvmu2VUfAHgX7ijSzvz72cDmydlA3EcQ7IPpk7+gFuq5RvRSlKEClKUApSlAKUpQClKUApSlAKUpQCvLxhhggEHsRkfwr1SgPKIAAAAANgBsAPQCvVKUBA8W8D2dw5keHTK2CZImeB2wMDW0RBfbbzZqKm+zGInK3d3GPQNAw/jJCx/nVyJriPH/GsvEMnUVtSW5ca5AdNwGm/WWHm0HZcgYJGo43WxqjrNaq3Y8Rm8SyW9q8S2txNfOGbm5aMqFwVALpGsZIbqAdQxuN6g73xHc/7OCNR+pnaQgd/wANVGT171iil1vy4w00n9HEpkb6qgOke5wKuXAfstuJsNdt92i/okYNKw9HkGViH9XUf3lNckLbrX7scR1SrqrXvPWUzh1pc8RflRl7httSj8GCMEdZWTOVP6dTluwPbs3gzwNDw9PLiSdgA8ukLsPyRr/s4weij5kk71M8K4RDbRLFBGsUa9FX17knqzHuTknvW5XbCvt5b1nJOfdwliFKUrQzFKUoBSlKAUpSgFKUoBSlKAUpSgFKUoBSlKAUpSgFcO4FwW3PFbyIwRGJXXEZjUoNj0TGB/ClKYNw7TY2EUKBIo0iQdFRQij5BQBWxSlAKUpQClKUApSlAKUpQH/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data:image/jpeg;base64,/9j/4AAQSkZJRgABAQAAAQABAAD/2wCEAAkGBhISEBQUEBQSFRUSFBQUFBQVFRQUFRQUFBQVFBQVFBQXHCYeFxkjGRQUHy8gIycpLCwsFR4xNTAqNSYrLCkBCQoKDgwOGg8PGiwlHB4sLCwsLywpLCwpKSwsLCwpLCwpKSwpKSwsKSwpKSkpKSwsLCwsLCksLCwsLCksLCksKf/AABEIAOEA4QMBIgACEQEDEQH/xAAbAAABBQEBAAAAAAAAAAAAAAACAAEDBAYFB//EADsQAAIBAwIFAgQDCAECBwAAAAECAAMEERIhBQYxQVETYQciMnFCUqEUI2KBkbHB0fAzchYXJEOS4fH/xAAaAQACAwEBAAAAAAAAAAAAAAABAwACBAUG/8QAKxEAAwACAgIBAwMDBQAAAAAAAAECAxESITFBIgQTUTJhgSNCcRShsdHw/9oADAMBAAIRAxEAPwDurTA6QzCJgz1JwwTGMIxpYIwEWI8UmybBxGxCMQk2QDTGMMRsS2yEXpRaN5NiLEmwgBI58R2MCo4k7AD95Xuqzafk6+TCdiev9JGxjJRDP3Ktkltz3JlGqmDkf8M01zbhhOReWRH+50cWReBNS/J2OE3vqUwT1GxH+ZbmY4dcenUz2OzfbzNQrZGRuDMmaOFF4ewSpkbLJzIiN4tMYVyf0kTLt/WWmpyJgN4xMGilpkdRJaI7/wDMSELtiPVFGis+egkXpnb9ZbYeJEy7RssoyD0/aKTaR5jS3IBtSN4OJJBInCHaAxEBJI2JNk0CRGxDKwQISAxiIbQQIUQYRjHj4k2EHEeC9TEhLyyWyBVKvYSAiFBJjEtABMhaTGMVl0Ehg6MjeSEQZchyr/hRO69PEt8IuMD0ydx0+3iXFletaAnI2YdO0u75LTK60X9o2INInG/WEYgvsEr5kTL7SYwH6SyAVmTbaQuu3vLD5xIWyPG8amBkGj7SEjeWTTznMiaOTKMj0D3ih59xFLbAbCKERBnFGjRQiIgJCAxYhGNiQgBWMVkgEZyBJsAA95BVq4O0KrUkRSMlEAcwZJojaY0hGYsQsRoSAxRzBYwogJMjcQ4sS6IQh4SxOnjEYCEJOhxCIkWJKjZlGQdhBYQozCAhBUSBVTbpJyJEy7xiZCqyDvAdRiWGEjZPEamV0Vsxpa9IRS2waNPiPiKPicgsMBFFHEBBogI5MjdoUQZ3kZMeKXQASsbEIxoQkZWCRJSJDXqhFLMQAoJJPgDJMtvRP2QLSnd8RpUhmq6oP4iB+kynH/iNT0abTLOxxkggL7jyTOLY8jXd0fVuH06t8tkuR9u0z19Rt6xrbNM4et30b234/bVDhK1MnwGEukZnnHF/hrVpIXovrKjJXGk4HiX+TePPc06lrVZteghH/Fp6EH3G0M/UUq42tP0F4p1yl9Gts+KUarMtKorMv1Adv9y7OFy3yxTtNWH1u31N0IHYae07pE0xVNfITaSfQJEjK7yaA8cmLABhoIEfMLCTRoynIhGUAC0jMlMEiFBIDIismeR1CIxEA9P3ig+oIpfsBqyIwWHmMZydkBMZjEzQCYUiAuYEOCRLoGxojHYRjDsgMUIQWMOwjFpBdUVdGRxlWBB+x2MJm6+3X2Hmee8Z+JxWoy21NSBtrbJzjuB4i8mSYXyGY4q316M3xfhdTh94radSqwemSPlZeoB956rwDjdK6pCpTI/iXureD/uYCpzxSu6ZpX1IAH6alPqjfm0zPWnFKtnUb0KmzAjUOjL2OPP9pgnLOJtruX/sbaxu135R7BxnjNK2pM9VhsNlz8zHwBMd8O+FMalS6cYDZCDzk5Yj26CDy9yUbkLcXdU1A+4UNn+TN2+039KiFUKoAVRgAbAfaa4VZaV0ul4EU1jXFezyjji17G+NUEkMxZWPR1PVTN3wLmyhcquGC1DsabHBz/D5E6HFeEUrimUqrkdj3U+Qe0zvDPh3Ro1lqeo7aTqVSANx0yYZx5Md7jwR3Fz8vJrDBIlXiHFqFEfvqiqfBO/9I9nxOjWGaTq+Pyncfym1Wt62Z+D14JiIwG8NREV8RmwDDaSAyMe8cQMmg9oJjgwHWQgFRpVcZ9pa69JE5PtGSRkH7MIoWto8v2A1TGATGRwVyO8U5KINqjEx4xEsiAxjCxEBLE0CBBdsDJwPOdhDInA5z4XUubV6dIkNsw/ix+HMrTaXRaUm9M5/MfxBoWzFEHq1B1AI0qfc95nKfxXqavnoJp9iQcTiclVbend6bxAcnSpboj9PmU9fE9eueEUKq6Xp02Uj8o/qD/mZIu8nyT0aqnHj6a2cBObKF3a1vRJWp6T/ALtsaunbz/KcH4V0aLrWDorVAVI1AH5MHpn3nP5x5NayYV7Ut6ed/KHwfIMzlvUr0V9ekSofUhZfJHzKfGxiry0rTpeBs45cNS/Jpuf69iW9O3pg184LU9lBzuCB1MyAtmDenUBU56MMYJ8/eekfDnl2gaQuCVq1Sfv6Z64wfxe863MHJNO6r06rNp04DgD6wOm/YyP6esq5/n0BZZh8PwYTk3mhrOqaVfV6bHBHdG/MBPWFOQCOhAP8jOTxHk62rVVqunzLjODgNjpqHeddgAPYfpibsEVjXFvr0Zs1zbTQJnE5v4uba1aomNRIRT4J7wrjnGzRirV0yNtgSP6gSjx6pRvrOqtB1cqNY09crvjBl7tOWpfZIhpra6MlwTkqreJ69WrgOTgnLMcHG/iUuL8BuOH1FdHyuflqLkb+GE03w14zmm1s31ISyZ7g/UP5H+81XFOHLXpPTcbOP6HsZkj6ebx8k/l+R9ZnN8X4OfytzALqiG29RdnX38j2M7WqeVctmtaX/p6SSW0Ov5lPf/M9TIm36XI7jVeUIzQprrwxYiYxdIJmsSSqYxkQfBkurziDwQEyCoOv6SY7iVav9peSMb1PvHkO/lo8boqdXh9zobQ3TOBOtKPGOH5Gpe28fht5rXB6j9ZzqSpckEuSGjeU3LBHVipwwBBKnwR2kxE8h49Z3HC731qRJpuxKnswO7I3vM13w7G48fM9czFqnM4DxyndUVq08b/UvdW7qZjbPnivR4jUo3h/dmoVGQB6Yz8hHlcYheVJJ/kix09r2jS82c1JZUwSNVR86E+3dvaeeNxri1UG4Q1tAycqMIB7DuJf+IZU8ToervS00s+Cpb5iJ6Vc3VKhS1OVSmq+wGMbADvt4iG3kp96SHrWOV1ts8L4rxP9pPqMoWqPqK7Cp747NN38Oec9YFtXPzD/AKbHuB+A+/iYzmKql1cVKlpRZUA1NgZG3VyPw5lKnasafrU+tNgHx1Un6W+2R+kxzdRe/wDzNNQqnR7NzlcKlhXL4IKFQP4m2E4PIHAVqcNZa65Ws5bB8AYDDwc5nA4Zc1+L1adKs4WnRUFwDgvjq2O7f2nqVtarTRaaDCoAFHgDpN8ay1zXjRkt/anj7OLy1yoll6mh2YVCNm6DHT7zugREzLcx8+0bVjTAL1B1VdgvsT5j25xr8CUqyPryacmY/wCJV89O0AQkeo4UkbfLucTj/wDmw+d7cY/7j/qXeK8To8UsnSicVU+cUj9WV648jGYrJlm4al9jpxOaTa6OJwb4fLXtkrPWK6wW6AhRnuZnqd01nck0KgfQ2NQ+lx3GPEls+I16lNLMMFU1O509fwsfGZtm+G9IWrIDmscEVD01D8I/hmOcf3F/TXa8ml1w/W/Jn6/DqjsL7h4OC2WRfqpv1YY7qZ6PYVXakjOulmUFl8HG4nH5N5Ze0puKhBZyDgHIXHv5miAnS+nxuVyfl+UZM2TfRD+zJq1aRqxjOBnH3hmPOTxfme3tjiq+GO+lRk/zx0mhtStsSt09I6bCAWlPhvHKNwuaThsdR0I+4mW5+5iemVoUTgsMsw64J2A8QXnmI5+UXjG6riaa747bo2l6tNT4z/fEt21wrKCrBh1BByJ59b/Dmo1MM9QK5GdJGcZ6AnzOXwni1awuCrg4Bw6HuM9R/uZv9VcNfcnSY77MvfF9o9bJ/WVqpxGtrwOispyrAFT7RqjeN8zpR2ZX10Pt7/1ikeTGjCpsSuRg+Jnr+gaNTWvT/E0UiurYOpB//Jysd8X+wSCnVDKCO8q8W4UlzSalVGVYf0PYj3Eg4ZUZHam42B+UnvOrDcpPQU+9njaPccHvCDlqTf8AxqJ7eGAhc48Sp8RrJ+xUqjsqHW2NyAMgY9vM9Q4/wGld0TTqjr9Ld0PYrPLOD39XhF6yVlJRvlbb6lz8roZzskufjv4s347V/L+5FIXLXdutB969DPpE9XTvTPuOokvCkueJVqdvUq4WmvRuyrscDu09Dp8l21S6S8QnDaagQbKzEZDZ7ecTqpy3brcftCoFq7/MuwOep09My84HvtlazyuhcK5coUKBpU0Glhhydy+RgljMjy1yI9G7rmqB+zsroBkH1FY/KCO2P8T0LEYiafty9bXgzLLS3+5h+Xvh7+zXZq+plFz6aj6t/wA/2m11Tn8f4uttbvVbHyj5R+Zj9InmB5p4rWzWp+poGfoT5Bj+8DuMXSGKLy97PSOZ+JGhaVqq/UqfKfckAH9Zi+ROV6Vwhurn94zVGGk9Mjqx8mVKPPDXVtVtrrAd1/d1Btll3CuO2cdYPI3NiWyvb3OVUklW/KSMEEdvvM7yzeSX6GzjqYaXk3SNZVc0h6DY2KDT/wA/pPPOb+AGwuErW5ZUY5XyjDqufEh49y7Tp6q1pc06ij5sBgKi5328zncR5lr3VOnRqkNobZvxHOAAxlM2VNaa7L48bT2n17NlW5Rp8QpU7mmfSqVRqcAZUt3OO282lnbFKaKTkqqqT5IGMyvy9YGha0qRxlVGfudzOjOlijit67MeTI29eiMiMYF5cimjOeiKWPvpGcTytL6/4hUf0nIVd9IbSqgnYe5ky5lj0vLYcePltt9HqbTya2sluuJVErsQGepjB3yM6R+kn4fzTd2VX07nUy90fqB5UyvzIuiut3bHNOqdan8rj6lPg/7mLPlWSU2vD7Rqx43G/wBytdUK3Drr5TgjdW7OvuJLzVfrWelXT8SgMPyunUQ7DhlbiVSpUqOMj++MgAdhOOlswc0m2OrTg9m6AzK3SnUr4vwOSW+/KPXOC8SWtQR1PUAH2IGCDONzvwAVqPqIP3lMZ9yo6iZTlbj5s6rU6oOhjhh3VgeuJ6RRrrVTKkMp7g52M6+Gp+pxcX59mO5eK9oxfIHHetCofenn9RNuxGJwLDkylSuPVDE7kqvQAnz5E0IAxNH0sXEcb9C81TVbkr6fYfrHknpDyYprEmwizFFOMAp8RtNQyv1Df7xrWvrX3GxHgy5mUbinobWOh+of5l0+tMJYxOZxrlyhdBfXTVoOQc4PuM+PadRfaNjzA1vyFNrwBRohVCqMBQAAOgAGBDxGLAe0iF5TJwHT7al/3JvQNN+CaV7m9ppj1HRc/mIGftmTMZ5fY8MHE767/aGcCkSFCnGPmKrjOw2EFVroZjhVtv0dv4n0C1jqXcLUVjjfY7Zl3kC8R7CkE2KAq4H5gSd/uCJi+IPX4bUNCu3rW1ZSMHJ+Q7ZUH6WErct8dbh9fDamt62CD5X8NQe43BmX7i+5t/yavt/09L/KO5z5yLkG4tl361KY8Dqyj+4nD5Ss6F83oXCt6gUlKqbHA7P5+89bo11dAyEMrDIPUEESvacHo0mZqdNFL/UVGCY54E65LwKnO1PF+TC1fhIuflrnHgr+mxmc5x5UWy9HQ5YuGJyMbqQMibjm7ng2lT0kpFm051E4XfpjHWZmy4HecTrLVuspTHcjSNOd1Rf8xGXFD+MLsfjq/wBVPo33Ldy1SzoM/wBRprmdGNQpBFCrsFAAHYAdI5nTlaRhpps4XMfH7WmrUq9TBdSpVQWYBgRvjpPNeU+NLbXXXNNyUY/w52bEl4hSQ8TqLelgrVGBZdsA/SftjEs8b+H9SmNdsfWQ7jH1Adtu/wDKczJeTJXKV+k3xEQuL9m35i5ep3dLfAYDNNx28b91nmlpVNvUehcqTTJ0uvg9nX3E9L5Rt6yWiLcZ1DOAdyE20gynzjyotyuumAKqDb+IflM1ZcLySskr5CoyKHwfgyVHl26oVVe0Yuj40uvQqfzibAcsUTWFZ1/ebFt/l1DGTicjkK1uqetaqsKYGwYfi9ptMR302KeG9fw/RXLke9bMrzHyatwS6EJU7n8Lff3lzlfgjW1HQ5ySxJxuB9p3TGM1Tiib5pdinkpzxI87Ssx3xFc3WMhNz57SGlTPU9T3mqJ9sS2WMjzFFriltA2bKKKLE4YRjGI2IPeFiKQJQoko2g9Oqn/E5vNHNVOyRWcMxcnSF9h3M7F7Q1LtsRuD7icjinC6d9bNSqABhkA96b9iIa3x2vJeNbXLwedmvxHizE08pRBx9WlB7HH1HEe7+F92iFqdRXYb6VLBj9syry5xmpwy8ajWz6ZbTUHb2df0nsNOoGUMpBBAII6EHcHMyxCyLt9mvJkePwujzjkTnWr6gtboknOlGbqrD8Leek4PE+MVuH8QuvRK5ckZIyAG+YEDyMy3z7QVeKoaOzt6bED8+cZ/pibnjvJNvd5aoumoQM1F65Hkd4ON0nKfcss6iXtrpnnnDuBm5/8AU39wFp9d3Bdx4Ve03HDqdlxK29NUOijhFz8rLgbFT7zhD4Q/NvcDT/2HP+pt+B8BpWtL06QOM5JPVj5JjMOOk/kheXLOviybhPC0t6K0kyVXONRydznrLJjloJmxLRjb2RVbdWOWVSR0JAOPtEzBepAHTcgD9ZUveN0KVRadWoqs/wBIP+fE4vN/KlS8KGnV0aQRg50nO+RiB1pPj2xkrf6ukaRWHY5HkbxjPJ722v8AhjBhUJQnAIJZCfBB6TecO5pp1LP9pf5Qo+cDfDDqB95THnVNy1poveLitrtHL594DQqJ6rutKoPlDHo/hT/uZDgfNNeyYI410jvpznbyjTcXq0eKWjekejfKT1WoB3Hg5nn9vcG3c297T1U87g/Un8VNpnzdWrnrfv8A7NGLueNHp/CePUbldVFgcdVOzL9xOhiYjg3JBp16dahXzSyGHkr422M286GGqpfIy5FKfRGREYREjqPjpvNCFgVnwN5Rq1Gb7frLhoFvq/pCFIY+0amkAp0rfEkFOSiMB4/WW5bJoDQfaKTfyEUG2DRqYoopxyCjGPGMhEMZy79DTf1V6HZx7eZ1INRAQQehlpemEw/xB5TF3RFejvVpr0H/ALiePuJlOUviE1rSajXVnCg+n2IP5Tn8M9NtWNF/Tb6Tuh/uJjubvhu1auKttoUVN6gJwA35gP8AEz5sVTXODXiyJrjfgq8lcGq3Vy17c5xnKZ/Ex2GM/hUf4npIlextTTpIhOSiKucYzgY6SxNGOOKEZL5P/AxjRGVanEqStoNSmG/KWAP9IzYvW/BZM5V1zHbU3KPWpqw6gn+/iPzFemja1qg6ohI9idgf1nl/A+TXvaFSsKg16iAp/Eepye0Tly1L4yts0YsSabo0fxH4L61Nbmj82gYbSc5Tswx4g8n8/IaQpXTaHQYVznDAdNR7GcDlrmerY1TRuAxp50uh6oe7L/zea2++H9ncgVKJZNe4KYKHPfB6TPLq3zx+faHtTK434/JgeYeNXLO9OrV1qzasKQyH8pXHSaDka6oVLarZ1G0vWYkZ6EYx8p85nXsPhfQRtVV2qAdF+kH743mX5z5aNlWWpRJFNjlT3Rhvpi/t5cbeSv5Lq4v4SRUK11wq4II2OxBzoqL2IPmWubOZra8oIQrLWU9CMjB6jV3E2nAbhL6zRq6q53Vgwz8y9/aRNyDZas+mftqOI/7FudQ/i/yL+7KfyXaA+Hob9hTV+Z9Ofy7fp1mj+8GlTCqFUAADAA6ASRaXmdHFPCVL9GS3ypsDGem0QpASXHiMYzZUDEAiSSNpZEIjjMBzjpJXSV2YjriMRBao8HUIpYBroosxjOOAfMYmKNCEURiiMhCpxC01rt1G4PgiQ2dcsMNsw2Il/EoX1LSfUXt9Q8iXnxphJyJl+N/ES1t2KjNRh1CYwPYsZf5rvmSxrVKZ30bEdskDI/rMt8OuB21S2NV0SpULEMXGrSOwwfPmKuq3xnyOiJ1zo6ic90Li2rGllai0nbQ31dOqnviedcJ5dq3VGtWRiXpEHT3bIySD52m3q/D8i9apS0rRdGGkEghmXGAPGZieFcer8OqVUCrqPykN+FlOzYmbK308vg1YlOvgankfmE3KPZ3RzlCFY/UR0Knzjr/KRcm1KllfPaVQdNU/KfcfSw9iJByFy5WqVxeP8qAswP52PXAHQbz0YvTNQA6PUAyAdOsD2zvHYZdJOvX/AAKy0pbXpnG5n5MpXgDZ0VF/GACSPDeZ0ODcIW2oJSUlgmdz3JOT9pfiYTXONKuWjM7pzo51/wAdoUGC1qqIW6Ant7+JjviBzHbVbf0qbrUcsrZXcKB138zv80cnU7zDatFRdtQGcjwRKHDPhtb0mDVC1QjoDsuft3iss5b3KXTHY3jnVex/hzaMloS+RrcsoPjAGZqQuYaUdsdAOgHSFjE0Y54Sp/Amq5PYwXEeImCTGFRmgwjBaWRBjI2MIwS20siANIajSRj2kVUjxGIjB0CKDr9opcBr40WYszjhETG1RGDCQfMcGDFmEGx2gtuMe0RizBoGzhVrdQXoVBmnWBC+BnqP1mCueVL+wrF7Is6H8vjw6HrPUL+0FRCO43HsZV4bdlgVf602Yf5hyY1kW/aHRkcf4PPP/HvEaf8A1qAI75psv6icfjPGre9cNVQ0KnQuvzKfGtev857KRn/73mT525dtqlu9RwtNkUkVAAMnGykDrmZsmG+L72v3NGPJLrxpmMseU+IqM2z/ACNuGp1cKR5ml5W5Kr0q4uLmpqcZwoYsTkY3YwfhUzm3qBs6A40Z6Zx82P0m4jcGGdKimXLSbkbEaOYxm1GURhBPMZVhGAIoDiEGjMYUQCBCYwCZdBQxMYxMYDSyAJjAY+P5xicQGOBLpEI6hO8hJ89YVRiekjb+RjUgbH1mKR+ofEUtors2ZMUUaccuLMUaPIDY2YsxZgwgCjGNHkJoQM43F6LIwrJ22YeROxmA6gjfvLS9MJWoXCugYdCJxeZ+WReBA1RkVSSQBnVn2k1M/s9Uqfoc/L7HxOo28vUL+GFNp7RV4dw+nQprTpLhVG3ue5PuZYzFEBLStLRHtvsQEkCxARSbIKMRHMFjIEFoxMRMHMtoqIwDHMEmWQRiZGx2hEyNhmXRADUHiQ1WIG8OqDInY9O0YkTZGW8yM9YRGNpE0ekLZLtFK+sR5bQDcNBiinDLsYxoooSIUUUUgRRRRSABijRS5Y4nM30L/wBwl6n0H2iijv7UANoS9IopUI8QiikCKA0eKQjIzGMaKXAgHgNFFLEBXpBq/wCIopdEIvwyI9P6xRRiAyASJooo+RZHFFFLlj/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" descr="data:image/jpeg;base64,/9j/4AAQSkZJRgABAQAAAQABAAD/2wCEAAkGBhIQEBIUEhQTFBIVEhYVFxgXEhcYFBYYFRAVFRYYFxYXJyYeFxkkGRQYIDAgJSgqLCwsFR8xNTAqNSYrLCoBCQoKDgwOGg8PGi0lHyQuLy01KiwvLCksLCwvLCwsLCwsLCwsLywsLCopLCwsNDAwLC8pLCwsLCwsLCwsLCksKf/AABEIALIBHAMBIgACEQEDEQH/xAAbAAEAAgMBAQAAAAAAAAAAAAAAAwQBBQYHAv/EAEUQAAIBAgMCCgYIBAUFAQEAAAECAwARBBIhBTEGExUiQVFhcZPRIzJTVIGRFDNCUmJzobMHcoKxFpKissEkQ+Hw8cI0/8QAGgEBAAIDAQAAAAAAAAAAAAAAAAMFAQIEBv/EAC8RAAIBAgQCCQQDAQAAAAAAAAABAgMRBBIhMUFRBRMiMmFxocHwgZGx4UJS0SP/2gAMAwEAAhEDEQA/APVtnbOh4mH0UX1Uf/bT2Y7Kscmw+yi8JPKmzfqIfyo/21qxQFfk2H2UXhJ5U5Nh9lF4SeVWKUBX5Nh9lF4SeVOTYfZReEnlVilAV+TYfZReEnlTk2H2UXhJ5VYpQFfk2H2UXhJ5U5Nh9lF4SeVWKUBX5Nh9lF4SeVOTYfZReEnlVilAV+TYfZReEnlTk2H2UXhJ5VYpQFfk2H2UXhJ5V8TYPDopZo4VUC5JjQADrJI0q3XMcb9NfjG1w6t6JOiQqbca46Rf1R1a9NSQhm8iKpUyLTc+nx6yf/zYSJl6JJUWOM9qrbOw7bCq8sGJ3hcB3fRjb53/AOK2rSVXmeumMVwXucc6j4y9jTjhIIWC4rBw2P24kW3+Vt/zHdXT7P8AouITPEkLLu0iW4PUQRcHsNcnthM6MD3jvFaDZu0pMJKJI+5l+y69R/4PQa6HhI1I3jo/Q5YY6VOdpu8fVHqnJsPsovCTypybD7KLwk8qzgMak8SSIbq63HX2g9oNwe0VPVW1bRl0mmror8mw+yi8JPKnJsPsovCTyqxSsGSvybD7KLwk8qcmw+yi8JPKrFKAr8mw+yi8JPKnJsPsovCTyqxSgK/JsPsovCTypybD7KLwk8qsUoCvybD7KLwk8qcmw+yi8JPKrFKAr8mw+yi8JPKnJsPsovCTyqxSgK/JsPsovCTypybD7KLwk8qsVkUBW2b9RD+VH+2tWKr7N+oh/Kj/AG1qxQClKUApSlAKUpQClKUApSlAKUpQGj4aY8w4KYg2ZgIwfzDlP+nNXMScIminTDxopRfo6DSS54y4NnA4tcqqWsxBOU2rdfxJU/Qb9AmjJ7rsv9yK4/C7ViyoJQM0jIt8t8xjVnQsejLkJB6CBVhRp5qV1zKvE1slWz5G7/xnFZzkkOS5Nsh5gieUuCGsRljbQG9xavjHcL40K3R8pe2Y5bMp49QVsdLvDbnZQA1yQL2q4PFYEkoETnRuWtEbZeZEVIte5XEKAttVfTQi9iKPBpIrGznFZyrMqldCVKgWBJb6SwsQTzmBrOVriV9SqnwZBtLbqCQx2IIYKTdSurlG1B0II6bVzmI2zG25X32Pq825isbg6/Xpuv09VdHjZ8CqswWIkXPqatZWe4uLFSEZs3q6Mb7zWmxEWHzMqKgYakZbbiovc+tYxoCRexQXrqpOV9Gc3Z3aZ2H8NscSk8J+w6uvYJAQR80v/Ua7OvO/4X3bEYpugRovxLsR+imvRKrcWl1rseiwTboRuKUpXMdYpSlAKUpQClKUApSlAKUpQCsisVkUBW2b9RD+VH+2tWKr7N+oh/Kj/bWrFAKUpQClKUApSlAKUpQClKUApSlAUtt7MGJw8sJ0zoQD1NvU/BgD8K8YiTncXKGR43IIBsQwVkYX7mYX+Ir3SuO4a8B/pR4/D2XEAc4E2WUAaXPQ4GgO47j112YWsoPLLZnBjMO6qzR3RyOB2RCBoXF73sVscxhJutspBOHS4tY864NzW0XZ0OWAc70Gbizm5ylmVib23823cSDcE1yp2hJh3McytG43qwIP/kdu6rH+I1tvqyyQeqKGUal+Js8bsmIRMkZK3R1XdZQ8TxbgBmAVzvN91ya0W0jHE7spOdwQSSNxbN3791ybDTdao8TwhZzljBJOg0uT3AV13Az+HcjOs+NWwBzLEfWY7wZB0D8O89NhoY5zp0lc6aNCpUdjpf4dbFOHwYZxaSY8YR0hbWQH+nX+quopSqecnKTkz0MIKEVFClKVqbilKUApSlAKUpQClKUApSlAKyKxWRQFbZv1EP5Uf7a1Yqvs36iH8qP9tasUApSlAKUpQCq+Kxqx2BuWb1VUXZu4dXabCs47FiKMuRe2gHSzE2VR3k1yrbckw74h5Y86oyqzqDmzMkJVRc2yAzWsBoFzEm9Q1amXRbmrfBHQF536UiHUBnf4s3N/Q1FIkw3TtftjjI/QVqBw0jIuYpQLkLopLWklT1Qbg+hkNj9yqI4dIxX0clmyWtbNdnkU36LXQW67nqqvqVJ8397fg1Zvk29JG2WZQR95ND35TofhburcwYhZFDIQynpH/uh7K86xfDKJ+KAVsz26VOX0hUg69Ssb9gqTg/wwAkQqr8W5yvqtgbS2Ngbk2iY3A3ad0WHxtSM8lXu8+XmYUmtz0WlAaVdkopSlAVsds2Kdcs0aSL1Oga3dfd8K8/4QYbY+FnVGwwYZvSlZJLR/0hucesDcO3SvSa8m/iJsVhiHEML5MinmRsRcrruG+9bKUlszRwjLdHo2xdj4SJVfCxQqrKCroASwI0IfeR8a2dV9n7PjgjCRIsaC5CqtludTp2mrFYbb3NkktEKUpWDIpStTt3aLLkhiNppb2Ps0Hrv39A7T2VtGLk7I0nNQjmZ943bYVzHEpllG8A2VPzHOi92p7Kqs2KbVpkj/AAxxA2/qkvf5Cq2ycfhrcXCw5uYm4YFsrZXfMwGfnaFhfU91Wp8WqlQWALGyjrORn0/pRj8KnSS2RwzqSfef0Wn7+bFSebFx6pOsn4ZIlF/6lsf7V9bM4aozZMQvFPe17+jv231T43HbUWPxaopLMABe5O4AKWJJ6BlBNzXObXjBa+m7X/j9K6YUo1NJL7aFfUxc6TzQd/B6/s9NpXG8CtukN9HkNxYmInosLlO62o7iOquyrhq03TllZdYevGvBTiKUpUZOKUpQCsisVkUBW2b9RD+VH+2tWKr7N+oh/Kj/AG1qxQClKUApSlAaPb2J9PhkO67SHvHNT+7VqNpcLlhaZGjJCA/aFn/6d5BfQhcxUIATclt2lTcLyVxEDdBjYDvV7/8A6FaeXhVLG0gMTMFPMK5gCMisbmxA3k3+G8VQYqs415Rty8OCIm9WWE4XI8jZogEiLkMXNy4UWI0G8SZddQz26al2pwgML5RFmFoSAovJz3sbJpcAEgNfRmUWN6rrwvksSIGcANqpfKcsoTS6gm4Nx3EakEVcx/CJ0mMaxF7JGxN2uokMgzMApsq8XrrfnaCq2pOTfd9SJt3NW3CW7KgiVmY2XLJzNcRxS87LquubMB0bq+NnbWXEXsmTmK4BIzANcAMtubu01NwQemrn+IJiBmgcXYb825jawsDqNfWy+ob2BF6+HnHFGRoxHI3rjLZiwFrnrve+879971zzSs+z63COz4M4nPhk61JT/KdP9OWtpXI7H2yuD2fx0iuytM1ggBOvNG8gAXQ691ScFeHiY6WRCqwkW4tGkvLJvzECwFhpoCTvr2lBt0ot72X4OiOx1VafanCRY34qJTNP9wGyp2yPuXu3916pcMuEpwyiKI+ncXv9xd2b+Y7h3E9AqlsXCCCMDe7au3SWPb2f+emrCnQ7OeX0XzgclXEdrq4fV8v2XDhJ5tZ52AP/AG4TxaDsLeu3xNYHBzDdMQbtZmY/MmrKy19h63vJbaeWhD2Hvr56lQbAhXWPPEeuOV1/QG36VIuNxOH1J+kxjeCAs4HYRzZO4gHtqcyVE01NX3tTKaXd08v82Nts7aceITPE2Ybj0Mp6mB1U1argdp4lsLKuJh3khZV+zIOi/b29Bseu/bbPx6TxJIhurC46x0EHtBuPhUFWjktJbP5Y6aFfrG4vdfLliuMXH59o4on7CrEvcpGb/Vc/Gt/JwmwyStFJII3U2Ifmg6XBDerax664DGzGLaGJt7Vm7Cr2cfCzCt8NHM2vA5ukJuEIvx9mWYOCZF/SqNSRlWTnXxceIGe76D0eWyZb5iegCrD8CgyWzqDxscgPFk/V4MwqjBmJaPMcxUkgrdem9aa2MZHEbNcszKTMQwazZQbMFyAleoaaxnU1t9n4XFRugDHiuNBPpAbL9JxTvv1OZJYdPwHdbWXq7cCsqYiTV1JHxtDgWZTMWlW0gkBAitbjFxABIvYkfSN9tctzq2mux3Bc8dxjOlrglRHYG00MgG+xsIcouL2Pwra7RwmLLTZC2V2BBMzAqNbBMrCy7r+oRc6yW11OIwOLtd5Gz2O6bm3Bw+XmjS2k9+vNrfS0kUuRzdZJ/wAkVoAcKsRBu0OUg2tfIQd3Vpa1ewqwIBG4i47jurwycTKZBIb5yMozlrG73tcmw1Tq3bhrXuGHjyoi/dVV+Sgf8VHi7WiWvRd1nV77ElKUrgLkUpSgFZFYrIoCts36iH8qP9tasVX2b9RD+VH+2tWKAUpSgFKUoDS8LdmGbD3QXkjOdR0kWsyjtI171FedtwgnDMEi4xMjc3i2IY8wrdhpqC4sL26a9erj+EXBBsxmwoFzq0eguekodwJ+78uqqvHYTrf+kVdrgRyjxNZHj8QIOZGqOHiCqENgjOocWOgIW+u4dWlDt6YDOYQi8wMWRwwurksb2JVWFrbznFrE664bdMTZZFZGG8MpBHwOtfUnChLbif7V5x05J2cCGxa2dt6aYqXiyowDZgGy2MTNvb8VtOjpPRVXHYtsRKsUWpZrDtJ6e4eZqrHiMTjWyQoxHTYc0fzMdB8a7zgtwTXBjO5DzsLFuhR91b/qensqwwuAdWeaSsjdRuWsZsBXwX0ZbWCKoJ+8pBzHvIv8a5HH/wAMlEqtnvhwczk6OqqMxtbfoLX6L16JWm4ZTlMBiSN5jy/53VD+jGvUwjdqJJOWSLfJHlm1Nv5sQJWSR2ll5qoASAq5gvOIFgi9fRXT7M4QJKHvmiMbWdZbIykpnF9SLFdbgnp6q4rF4BpXw+UuoV3LMhAZQYHAsT1kgbumtquwlvhwFMv/AFiyzNI2csFw0qAtm3gXQAAadVXVWL2S0R5yFSO7er19Wd1BilLZcy5rXy5hmt15d9u2p4cSjZsrK2U2azA5T1Nbcew1xOD2RIJo1GHIkXHNiDifR5WiLucoYHPcxssWTLYBeoCqeG4NYniZ4ooXjU4cJ6VMMJeZPG/EpNHpOjIJRmkTeRcm7CuRt8iTMv7Hf/TUKFw6FBe7B1Ki2+7A2Fq10G2ElMgQ/VymI3tZmESSXSx5y5ZBr31zMWwZArScTO6DEYd3hlTCRtKsSyg5YYAsZKl425xu3FAfZW8GG2fLA4mGFdUGPmlES8VnEc2CSJWAzBRzwbqDpc9ApG/IzmWvaN5trGqYiCy84gDnDU5ujr3VT2NtCcQYiCFmD5eOQL6zZNJEXpBKa6a3j7a53CbLcHDmWMDJDiL3ynK74wSLa19ctzcVveDs2THYYjplC/BwUP8AurqcM1CSa8TWFTJiItPw9bEWD4C46YxPKmSN5kDqW9IEY3dyOgWHSb87dW//AIibKMcseKQcwgRyW+yR6h7iOb/SOuvQKixWGSVGR1DIwIYHcQaqKVR05Zi8xFFVqbgzw/C7cxAQBVZjkluSj3vxc7IQy/iWNeg66XuCOr2TtiUuwkFgQStkIsRNMtidb8xEbo9btAqtt7gViMIxeANNBvsNZUHUyj1h+IfECtJFwjA0N7j51ZwcZapnm69GUHlcTuJMfWn2jtEKCSa56fhQLaD51Y2RwZxm0WBsY4emRwQtvwDe57viRWzlGCuQ0sNObtYucENntjsarEeihIkfq0N0XvLD5A163Wv2HsSLBwiKIaDUk+s7dLMev+1q2FVlap1krnp8LQVGFuIpSlQnUKUpQCsisVkUBW2b9RD+VH+2tWKr7N+oh/Kj/bWrFAKUpQClKUApSlARYnBxyi0iI46mUMP1qinBnCA3GHhv+WtbOlYaTMWR8xxhQAoAA3AAAD4CvqlKyZFaThtEW2fibdCBv8jqx/RTW7qPEQLIjI2qspU9zAg/oa2i8skzWcc0XHmeM4F7gVuFxXFxu9r5EZrdeVS1v0rQCJsNNJBJ60ble+249xFj8a2UhLxSKLXaN1F912QgX+dehbzRujyMoZZWZuNj8JBO0axIWvGjytmGSHPGHVCbc+TUc0bhqbaCtlheE2FkEhSeJhEMzkOLKo+0T938Q07a4/ZWwWgjRISqLJh+JxCg6Z+Jy8fH1uGJB3ZhbpUV8JwdnaCRGFn+hS4dC2MklUtIqDmIwtFHzAbG50A6LniedcCR06Tej0+fNDr/APEkDCR+Ni4lEVs/GD7TyJqCNBmSwNzmNwN2tdNpxTpnidXS5F1PSN4PSD2GtDtJ5JcTi+IILKmDU6qCDHNiHZVZgypIFZSCQbXG7Q02Nh5IVn403aScyC8pkaxiiWzOQLsCh6LbraVvC7djWVOKje/L8IsYxqg2DHnx+FUe2Vvgl3P6LXxi5q3X8NdnGTESYgjmxqY1PW7jnW7k/wB9T1pKFJskwtNzqxR6PSlK8+eqFVMZseCbWWGKQ9bRqx+ZF6t0rKdjDSe5r8NwdwsRvHh4FPWIkv8AO1bClKNt7hJLYUpSsGRSlKAUpSgFZFYrIoCts36iH8qP9tasVV2c3oIfyo/21qzmoDNKxmpmoDNKxmpmoDNKxmpmoDNKxmrBkAFzoB8qA+qVqm27n0gjMv475Ivgx1b4A99RPjcX93DDsvIf10vWrmkc7xNNba+Subqlc9/ipo2AxEJW/wBpGzL8jb+5PZVrbG1l+hTSxONIyVYHcdLdxudxopKWxtTr06ukXry2f2Od/iPwVM4WeG3HqCCg9aVFF+aOl1HR0juFcBs/bA3N862kGNxm08avFPaRbNn3LCoI1AHadw3k6113Cj+HEeK9JEwixFuccto5GtqzKPUYnpF+476sMPicnZlsceKwfWdqO5zWHxwI0N6trja5TaOwsbgz6WJwB9tech/rXT51TXbrjpP6VZKpGWpTSw8k7HavjaoYrHAbzXNrtWWQ2XMxPQoufkNa6DY38P8AG4ogyg4ePpLjnkfhj3/O1YlWhBXZtDCzm7IpYSGXGzLDALk7z0KvSzdQH67t5r2XYuyUwkCQx+qo39LMdWY9pOv/AMriuE+yn2dg1XBIRETfESg3nNvVLEbk33tu6gL3tcDuG0mJkihexOV7v9psqXW43X0Nz06dt6rEYh1X4F7hcMqK8TuKVSxm10jOXV5CLhEF37z0KO0kVWOOxLbo4UH43Zm/0WA+ZrnUWSzxEIu19fDU21K0Mu18THq0cUi9ORmDfJr3q3s3hDFPoCVf7raE/wAp3N8NeysuDWppDF0pyyXs+T0+19zZ0rGamatDqM0rGamagM0rGamagM0rGamagM1kV85qZ6AobOf0MP5Uf7a1Yz1R2e/oYvyo/wBtanz0BPnpnqDPTPQE+emeoM9M9AT56Z6gz0z0BPnrn5doR4qbIzqIgbKmYAzMCdSOlAVNh05SdbaWOEGOMWGkYGzEBR3uQt/gCT8K1+EwRVAI3Co6RlhxeY3EYW6sTYA2G9TuNiL6RVJW0OHE1Fm6t7Wu/ZG+JsLAaDsqCWSuch4M5UIzqSdAeJGUDjEdgFLG18ljYjfepORrLCplzGNVFnUMLKqLmRbgo3N0YlrZj11zymjiqVo8GWdo85SCP/vRWjw2JaFibBlOjowurjqIPT1Ho+YI8F8qMC4YkNY8ULDMsAJy3I1EJva31h+MUWB4qNUvmyi17WvqTuubb7b+ioHOzumVNapaSqQlqjtNm7Mwl0nhhiVivNdY1VgCLEXHyI7K2meuV4HYw2liP2SHHc1wf1W/9Rro89WUZZkmeqw9brqUZ8yfPVeTAwsbtFEx6zGpPzIrOemetrkzVySGNU9RVX+VQv8AavvPUGemehkzjYBLG8ZZlDqVJVsrWOhsejTS/bXMwcGMNgpYxhVYTvcKWkZgikWdyDpoDp291dLnrRbOxXGYrEvvsREvcpIPzYE/Gt4q+pyYqr1cUlu3b3ZX2TtbJHCAqvLIiGbn85ZWR2cOecbji3GU63rEnDC9mCpkMYOstjnb6PpcKQAvH2J616KqxcOC8cXovSyJC2XOCl5XgBXN0ELMpF+y4tYmd+F6aDIxJVD6yjnPJEmUkmwsZlN77vhfDZxSnlVkiXBbeM59TKpTMpz3J9HA5BFhb68C9zfKd2la7aEPPJGnTp0HrHV11MeFCOwVUcsVUjVd7PEuW+4W45Tfq13EX+RMJY0kAIDKGAO8XG7SpactSlxjcle1jf8AB3bZlBSQ+kUXv99d1+8HQ94PTW5z159DiuJmjfqcA/ytzW/Qmu6zVrVjZ6F90XiZV6Pb3Wn+E+emeoM9M9RFoT56Z6gz0z0BPnpnqDPTPQE+emeoM9M9AUdnv6GL8qP9tasZ6o4B/QxflJ+2Knz0BPnpnqDPTPQE+emeoM9M9AT56Z6gz0z0Bq+GDf8ASnskjv8A5rf3Irm4xJKWGchciAAk5S2Zc269hxaBdRa7E2OtddtPC8dDJH95SAeo71PzArzQvOZAozDIwBF0AFrBr35xYHN2bumuWundSRR9IRlGqpp8LHSQbIlRCeMaVzkBGZhmCrhlIN2AA9DIT+ad9yDdTY7txDs9pI4EjOrE5g6M5vfnXCsNSd++tFgGxoyKXIQLEpJ4sv60QkNze7W43oItl+1V5MXiw6KWY3Aa9orXAhzBtNEBL7ucb6Xtpytvmivc5P8AkiWPYciKLyXZSCurZRaSJyDu0PFsN32zv1vUh2e8bks+YFFU7/WVVFxfcNDpc+t0a5vl3xbOrNcZEtvjs5Jw+a4F9DllI3Edl7FtjaIQEX1P/t61dyGo5PS6dzZcDpL4mYjcIwPm4t/tNdhnrl+BeCMcBdtGlOb+kCy/O5PxFdDnqzpxyxSPTYKm6dCKZPnpnqDPTPW52E+emeoM9M9ATh64nZuLMc0oPtHB+Eh1rr89cbt6Iw4ot9iXnD+YWDD+x/qqak9Wio6WhJ0lOPBk8XCXDXUmMgkkH0S5kCsDdwCSou4Nt4vcgampcbtrDADjYWF1zEFI8wEYaZA2Vr2PFEgeqbWNtRWt2fjMKSMoiur805F9dwuqm285lF+1eyr8MmCKBgsBQc0EIthnF7DT7Qfo35u2tZxKRVU90yzNtuEGb0ZWSKBpDdUNxGASoZCdVJUW7dL76oz8II+cFVrIWG4KDZsoyXNjdgRqQdN2oqbGT4RhICYwZEyuygB3VwARmAuwIte1/hVOTE4Z+Nsqes2e6KLkSOjEjeedGden50hHUjk42u0zW4va6ykKoYFlVhcAXzW3a3JGYX6L9Nem5q822BglnxisqKqR2Y2UDRTzF07badh6q9Cz1tVeyL7omlkhKS4+xPnpnqDPTPUJcE+emeoM9M9AT56Z6gz0z0BPnpnqDPTPQFHAP6GL8pP2xU+eqOBf0UX5af7BU+egJ89M9QZ6Z6Anz0z1BnpnoCfPTPUGehegJ89c5wj2Hxh42G3GfaW9g9ukdTW+f99rKTVSUNWGlJWZFVpRqxyyOWw+2spyvdWGhBFiO+rvL6W9YVbxuzxL66hu8ajuO8VrzwYi+63+c1yvDLgyln0S79llXG8JRuTf1nyqxsHg887iXEXEd7hT6z9/Uv8Afo66u4PYqRm6oL9Z1PzO6trEGqSFBR1OrD9HRpu8tTchh0VnPVCK9WA9TlqT56Z6gz0z0BPnpnqDPTPQE+eqe08Gk8ZR+8Eb1I3Ef+9Jr6kJqpKrUTsYlFSVnscRidm/RXUShioYFXDEocuXLa+62RdN+/eCb2o9ow5FVXKAGM3DHN6NQq2PRooroZ4SwIOoO8HUHvBrTz8FoWPqW/lYgfLdUyqLiU1bou7vCRrcViMJzrBiSuX1ugFdLn+Rd97W0tUOCw8mJkIiBAJ1JJyLd3c3J/E7Hr1rbw8FIVN8l/5mJ/St1h4CoAUAAbgBYfIUdRcDNLoxrvyNjsbZqYaMIpuTqzdLHr7uoVfz1rIg1Wkaom7lvGKisq2LOemeoM9M9YNifPTPUGemegJ89M9QZ6Z6Anz0z1BnpnoDxqHb2JCrbET2yj/vP1Dtr75fxXvE/jP50pQDl/Fe8T+M/nTl/Fe8T+M/nSlAOX8V7xP4z+dOX8V7xP4z+dKUA5fxXvE/jP505fxXvE/jP50pQDl/Fe8T+M/nTl/Fe8T+M/nSlAY5exPvE/jP505dxPt5/FfzpSgHL2J94n8Z/Os8v4r3ifxn86UoBy/iveJ/Gfzpy/iveJ/GfzpSgHL+K94n8Z/OnL+K94n8Z/OlKAcv4r3ifxn86cv4r3ifxn86UoBy/iveJ/Gfzpy/iveJ/GfzpSgHL2K94n8Z/OscvYn3ifxn86UoBy9ifeJ/GfzrPL+K94n8Z/OlKAcv4r3ifxn86cv4r3ifxn86UoBy/iveJ/Gfzpy/iveJ/GfzpSgHL+K94n8Z/OnL+K94n8Z/OlKAcv4r3ifxn86cv4r3ifxn86UoBy/iveJ/Gfzpy/iveJ/GfzpSgP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334808"/>
              </p:ext>
            </p:extLst>
          </p:nvPr>
        </p:nvGraphicFramePr>
        <p:xfrm>
          <a:off x="460373" y="2819400"/>
          <a:ext cx="8226426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3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9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79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707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Berlin Sans FB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b="0" dirty="0">
                          <a:effectLst/>
                          <a:latin typeface="Berlin Sans FB" pitchFamily="34" charset="0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dirty="0">
                          <a:effectLst/>
                          <a:latin typeface="Berlin Sans FB" pitchFamily="34" charset="0"/>
                          <a:ea typeface="Calibri"/>
                          <a:cs typeface="Times New Roman"/>
                        </a:rPr>
                        <a:t>Section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dirty="0" err="1">
                          <a:effectLst/>
                          <a:latin typeface="Berlin Sans FB" pitchFamily="34" charset="0"/>
                          <a:ea typeface="Calibri"/>
                          <a:cs typeface="Times New Roman"/>
                        </a:rPr>
                        <a:t>Jumlah</a:t>
                      </a:r>
                      <a:r>
                        <a:rPr lang="en-US" sz="2600" b="0" i="0" dirty="0">
                          <a:effectLst/>
                          <a:latin typeface="Berlin Sans FB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b="0" i="0" dirty="0" err="1">
                          <a:effectLst/>
                          <a:latin typeface="Berlin Sans FB" pitchFamily="34" charset="0"/>
                          <a:ea typeface="Calibri"/>
                          <a:cs typeface="Times New Roman"/>
                        </a:rPr>
                        <a:t>Soal</a:t>
                      </a:r>
                      <a:endParaRPr lang="en-US" sz="2600" b="0" i="0" dirty="0">
                        <a:effectLst/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dirty="0" err="1">
                          <a:effectLst/>
                          <a:latin typeface="Berlin Sans FB" pitchFamily="34" charset="0"/>
                          <a:ea typeface="Calibri"/>
                          <a:cs typeface="Times New Roman"/>
                        </a:rPr>
                        <a:t>Waktu</a:t>
                      </a:r>
                      <a:r>
                        <a:rPr lang="en-US" sz="2600" b="0" i="0" dirty="0">
                          <a:effectLst/>
                          <a:latin typeface="Berlin Sans FB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2600" b="0" i="0" dirty="0" err="1">
                          <a:effectLst/>
                          <a:latin typeface="Berlin Sans FB" pitchFamily="34" charset="0"/>
                          <a:ea typeface="Calibri"/>
                          <a:cs typeface="Times New Roman"/>
                        </a:rPr>
                        <a:t>menit</a:t>
                      </a:r>
                      <a:r>
                        <a:rPr lang="en-US" sz="2600" b="0" i="0" dirty="0">
                          <a:effectLst/>
                          <a:latin typeface="Berlin Sans FB" pitchFamily="34" charset="0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Berlin Sans FB" pitchFamily="34" charset="0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i="0" dirty="0">
                          <a:effectLst/>
                          <a:latin typeface="Berlin Sans FB" pitchFamily="34" charset="0"/>
                          <a:ea typeface="Calibri"/>
                          <a:cs typeface="Times New Roman"/>
                        </a:rPr>
                        <a:t>Listening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Berlin Sans FB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Berlin Sans FB" pitchFamily="34" charset="0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id-ID" sz="2600" dirty="0">
                          <a:effectLst/>
                          <a:latin typeface="Berlin Sans FB" pitchFamily="34" charset="0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2600" dirty="0">
                          <a:effectLst/>
                          <a:latin typeface="Berlin Sans FB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2600" dirty="0">
                          <a:effectLst/>
                          <a:latin typeface="Berlin Sans FB" pitchFamily="34" charset="0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en-US" sz="2600" dirty="0">
                          <a:effectLst/>
                          <a:latin typeface="Berlin Sans FB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2600" dirty="0">
                          <a:effectLst/>
                          <a:latin typeface="Berlin Sans FB" pitchFamily="34" charset="0"/>
                          <a:ea typeface="Calibri"/>
                          <a:cs typeface="Times New Roman"/>
                        </a:rPr>
                        <a:t>50</a:t>
                      </a:r>
                      <a:endParaRPr lang="en-US" sz="2600" dirty="0">
                        <a:effectLst/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Berlin Sans FB" pitchFamily="34" charset="0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i="0" dirty="0">
                          <a:effectLst/>
                          <a:latin typeface="Berlin Sans FB" pitchFamily="34" charset="0"/>
                          <a:ea typeface="Calibri"/>
                          <a:cs typeface="Times New Roman"/>
                        </a:rPr>
                        <a:t>Reading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Berlin Sans FB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Berlin Sans FB" pitchFamily="34" charset="0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485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600" i="0" dirty="0">
                          <a:effectLst/>
                          <a:latin typeface="Berlin Sans FB" pitchFamily="34" charset="0"/>
                          <a:ea typeface="Calibri"/>
                          <a:cs typeface="Times New Roman"/>
                        </a:rPr>
                        <a:t>Jumlah</a:t>
                      </a:r>
                      <a:endParaRPr lang="en-US" sz="2600" i="0" dirty="0">
                        <a:effectLst/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600" dirty="0">
                          <a:effectLst/>
                          <a:latin typeface="Berlin Sans FB" pitchFamily="34" charset="0"/>
                          <a:ea typeface="Calibri"/>
                          <a:cs typeface="Times New Roman"/>
                        </a:rPr>
                        <a:t>100</a:t>
                      </a:r>
                      <a:endParaRPr lang="en-US" sz="2600" dirty="0">
                        <a:effectLst/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600" dirty="0">
                          <a:effectLst/>
                          <a:latin typeface="Berlin Sans FB" pitchFamily="34" charset="0"/>
                          <a:ea typeface="Calibri"/>
                          <a:cs typeface="Times New Roman"/>
                        </a:rPr>
                        <a:t>105</a:t>
                      </a:r>
                      <a:r>
                        <a:rPr lang="en-US" sz="2600" dirty="0">
                          <a:effectLst/>
                          <a:latin typeface="Berlin Sans FB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2600" dirty="0">
                          <a:effectLst/>
                          <a:latin typeface="Berlin Sans FB" pitchFamily="34" charset="0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en-US" sz="2600" dirty="0">
                          <a:effectLst/>
                          <a:latin typeface="Berlin Sans FB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2600" dirty="0">
                          <a:effectLst/>
                          <a:latin typeface="Berlin Sans FB" pitchFamily="34" charset="0"/>
                          <a:ea typeface="Calibri"/>
                          <a:cs typeface="Times New Roman"/>
                        </a:rPr>
                        <a:t>110</a:t>
                      </a:r>
                      <a:endParaRPr lang="en-US" sz="2600" dirty="0">
                        <a:effectLst/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81673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8686800" cy="10826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/>
              <a:t>PERSYARATAN UNTUK SERTIFIKASI DOSEN (</a:t>
            </a:r>
            <a:r>
              <a:rPr lang="en-US" sz="3100" dirty="0" err="1" smtClean="0"/>
              <a:t>Permenristekdikti</a:t>
            </a:r>
            <a:r>
              <a:rPr lang="en-US" sz="3100" dirty="0" smtClean="0"/>
              <a:t> No. 51 </a:t>
            </a:r>
            <a:r>
              <a:rPr lang="en-US" sz="3100" dirty="0" err="1" smtClean="0"/>
              <a:t>th</a:t>
            </a:r>
            <a:r>
              <a:rPr lang="en-US" sz="3100" dirty="0" smtClean="0"/>
              <a:t> 2017)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212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1.  </a:t>
            </a:r>
            <a:r>
              <a:rPr lang="en-US" sz="2800" dirty="0" err="1" smtClean="0"/>
              <a:t>Terdaftar</a:t>
            </a:r>
            <a:r>
              <a:rPr lang="en-US" sz="2800" dirty="0" smtClean="0"/>
              <a:t> di PD-DIKTI</a:t>
            </a:r>
          </a:p>
          <a:p>
            <a:pPr marL="0" indent="0">
              <a:buNone/>
            </a:pPr>
            <a:r>
              <a:rPr lang="en-US" sz="2800" dirty="0" smtClean="0"/>
              <a:t>2. 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kualifikasi</a:t>
            </a:r>
            <a:r>
              <a:rPr lang="en-US" sz="2800" dirty="0" smtClean="0"/>
              <a:t> </a:t>
            </a:r>
            <a:r>
              <a:rPr lang="en-US" sz="2800" dirty="0" err="1" smtClean="0"/>
              <a:t>akademik</a:t>
            </a:r>
            <a:r>
              <a:rPr lang="en-US" sz="2800" dirty="0" smtClean="0"/>
              <a:t> paling </a:t>
            </a:r>
            <a:r>
              <a:rPr lang="en-US" sz="2800" dirty="0" err="1" smtClean="0"/>
              <a:t>rendah</a:t>
            </a:r>
            <a:r>
              <a:rPr lang="en-US" sz="2800" dirty="0" smtClean="0"/>
              <a:t> Magister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setara</a:t>
            </a:r>
            <a:r>
              <a:rPr lang="en-US" sz="2800" dirty="0" smtClean="0"/>
              <a:t>;</a:t>
            </a:r>
          </a:p>
          <a:p>
            <a:pPr marL="0" indent="0">
              <a:buNone/>
            </a:pPr>
            <a:r>
              <a:rPr lang="en-US" sz="2800" dirty="0" smtClean="0"/>
              <a:t>3. 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jabatan</a:t>
            </a:r>
            <a:r>
              <a:rPr lang="en-US" sz="2800" dirty="0" smtClean="0"/>
              <a:t> </a:t>
            </a:r>
            <a:r>
              <a:rPr lang="en-US" sz="2800" dirty="0" err="1" smtClean="0"/>
              <a:t>akademik</a:t>
            </a:r>
            <a:r>
              <a:rPr lang="en-US" sz="2800" dirty="0" smtClean="0"/>
              <a:t> paling </a:t>
            </a:r>
            <a:r>
              <a:rPr lang="en-US" sz="2800" dirty="0" err="1" smtClean="0"/>
              <a:t>rendah</a:t>
            </a:r>
            <a:r>
              <a:rPr lang="en-US" sz="2800" dirty="0" smtClean="0"/>
              <a:t> </a:t>
            </a:r>
            <a:r>
              <a:rPr lang="en-US" sz="2800" dirty="0" err="1" smtClean="0"/>
              <a:t>Asisten</a:t>
            </a:r>
            <a:r>
              <a:rPr lang="en-US" sz="2800" dirty="0" smtClean="0"/>
              <a:t> </a:t>
            </a:r>
            <a:r>
              <a:rPr lang="en-US" sz="2800" dirty="0" err="1" smtClean="0"/>
              <a:t>Ahli</a:t>
            </a:r>
            <a:r>
              <a:rPr lang="en-US" sz="2800" dirty="0" smtClean="0"/>
              <a:t>; </a:t>
            </a:r>
          </a:p>
          <a:p>
            <a:pPr marL="0" indent="0">
              <a:buNone/>
            </a:pPr>
            <a:r>
              <a:rPr lang="en-US" sz="2800" dirty="0" smtClean="0"/>
              <a:t>4. 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NIDN </a:t>
            </a:r>
            <a:r>
              <a:rPr lang="en-US" sz="2800" dirty="0" err="1" smtClean="0"/>
              <a:t>bagi</a:t>
            </a:r>
            <a:r>
              <a:rPr lang="en-US" sz="2800" dirty="0" smtClean="0"/>
              <a:t> </a:t>
            </a:r>
            <a:r>
              <a:rPr lang="en-US" sz="2800" dirty="0" err="1" smtClean="0"/>
              <a:t>dosen</a:t>
            </a:r>
            <a:r>
              <a:rPr lang="en-US" sz="2800" dirty="0" smtClean="0"/>
              <a:t> </a:t>
            </a:r>
            <a:r>
              <a:rPr lang="en-US" sz="2800" dirty="0" err="1" smtClean="0"/>
              <a:t>tetap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NIDK </a:t>
            </a:r>
            <a:r>
              <a:rPr lang="en-US" sz="2800" dirty="0" err="1" smtClean="0"/>
              <a:t>bagi</a:t>
            </a:r>
            <a:r>
              <a:rPr lang="en-US" sz="2800" dirty="0" smtClean="0"/>
              <a:t> </a:t>
            </a:r>
            <a:r>
              <a:rPr lang="en-US" sz="2800" dirty="0" err="1" smtClean="0"/>
              <a:t>dokter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dirty="0" err="1" smtClean="0"/>
              <a:t>pendidik</a:t>
            </a:r>
            <a:r>
              <a:rPr lang="en-US" sz="2800" dirty="0" smtClean="0"/>
              <a:t> </a:t>
            </a:r>
            <a:r>
              <a:rPr lang="en-US" sz="2800" dirty="0" err="1" smtClean="0"/>
              <a:t>klinis</a:t>
            </a:r>
            <a:r>
              <a:rPr lang="en-US" sz="2800" dirty="0" smtClean="0"/>
              <a:t>  </a:t>
            </a:r>
          </a:p>
          <a:p>
            <a:pPr marL="0" indent="0">
              <a:buNone/>
            </a:pPr>
            <a:r>
              <a:rPr lang="en-US" sz="2800" dirty="0" smtClean="0"/>
              <a:t>5. 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masa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en-US" sz="2800" dirty="0" smtClean="0"/>
              <a:t> </a:t>
            </a:r>
            <a:r>
              <a:rPr lang="en-US" sz="2800" dirty="0" err="1" smtClean="0"/>
              <a:t>sekurang-kurangnya</a:t>
            </a:r>
            <a:r>
              <a:rPr lang="en-US" sz="2800" dirty="0" smtClean="0"/>
              <a:t> 2 </a:t>
            </a:r>
            <a:r>
              <a:rPr lang="en-US" sz="2800" dirty="0" err="1" smtClean="0"/>
              <a:t>tahun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berturut-turut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PT </a:t>
            </a:r>
            <a:r>
              <a:rPr lang="en-US" sz="2800" dirty="0" err="1" smtClean="0"/>
              <a:t>tempat</a:t>
            </a:r>
            <a:r>
              <a:rPr lang="en-US" sz="2800" dirty="0" smtClean="0"/>
              <a:t> </a:t>
            </a:r>
            <a:r>
              <a:rPr lang="en-US" sz="2800" dirty="0" err="1" smtClean="0"/>
              <a:t>ybs</a:t>
            </a:r>
            <a:r>
              <a:rPr lang="en-US" sz="2800" dirty="0" smtClean="0"/>
              <a:t> </a:t>
            </a:r>
            <a:r>
              <a:rPr lang="en-US" sz="2800" dirty="0" err="1" smtClean="0"/>
              <a:t>bertugas</a:t>
            </a:r>
            <a:r>
              <a:rPr lang="en-US" sz="2800" dirty="0" smtClean="0"/>
              <a:t>;</a:t>
            </a:r>
          </a:p>
          <a:p>
            <a:pPr marL="0" indent="0">
              <a:buNone/>
            </a:pPr>
            <a:r>
              <a:rPr lang="en-US" sz="2800" dirty="0" smtClean="0"/>
              <a:t>6. 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pangkat</a:t>
            </a:r>
            <a:r>
              <a:rPr lang="en-US" sz="2800" dirty="0" smtClean="0"/>
              <a:t>/</a:t>
            </a:r>
            <a:r>
              <a:rPr lang="en-US" sz="2800" dirty="0" err="1" smtClean="0"/>
              <a:t>golongan-ruang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surat</a:t>
            </a:r>
            <a:r>
              <a:rPr lang="en-US" sz="2800" dirty="0" smtClean="0"/>
              <a:t> </a:t>
            </a:r>
            <a:r>
              <a:rPr lang="en-US" sz="2800" dirty="0" err="1" smtClean="0"/>
              <a:t>keterangan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dirty="0" err="1" smtClean="0"/>
              <a:t>inpassing</a:t>
            </a:r>
            <a:r>
              <a:rPr lang="en-US" sz="2800" dirty="0" smtClean="0"/>
              <a:t>/</a:t>
            </a:r>
            <a:r>
              <a:rPr lang="en-US" sz="2800" dirty="0" err="1" smtClean="0"/>
              <a:t>penyetaraan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pejabat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berwenang</a:t>
            </a:r>
            <a:endParaRPr lang="en-US" sz="2800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Panitia Serdos Unud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16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37744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851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Apa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itu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TKDA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AutoShape 6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0" descr="data:image/jpeg;base64,/9j/4AAQSkZJRgABAQAAAQABAAD/2wCEAAkGBhQQERQUExQWFBQWGBgVFBQUFBcUFBUXFxUVFRQYFBcXHCYeFxkkGRQUHy8gIycpLCwsFR4xNTAqNSYrLCkBCQoKDgwOGg8PGiokHyUtLCwpLCwsKSwpKSksLCwsKSwpLCwsLCwpLCwsLCksLC8sLCwsLCwvLCwpKSwsLCwsKf/AABEIAMIBAwMBIgACEQEDEQH/xAAbAAACAgMBAAAAAAAAAAAAAAADBAIFAAEGB//EAEgQAAECAwQGBwYEAgkDBQEAAAECEQADBAUSITFBUWFxgaEGFSKRscHRExQyUmLhBzNy8CNCNXOCkrKzwsPxNJOiFyRUg9Il/8QAGQEBAQEBAQEAAAAAAAAAAAAAAQIAAwQF/8QALBEAAgIBBAECBQUBAQEAAAAAAAECESEDBBIxQRNRImFxgbEUQpGh8OHRMv/aAAwDAQACEQMRAD8AqVSVa9bh20uwbLCCKHZL53S/dAfay/mGYOZ0ZRsz0BJAUMjp1x9/J8URs/8AMHHwMWiyXDDDSdUVNEsBYJLDHwiwVPQf52xfA574qSyTHo1MMy8lh2dIwO94JMQ0tQd8DidxjPe0fMIhPqkFKmUHY+ETkoSs74xuPhE7RlG++tm36oHQrCVgksGMWBqUH+YGLeGSsoqZinPLfFl7MpkkHO6fWNyzKSXBS8bqKhJQoBQdoG7MsCdn/EW1Hyh66sF3ChqGGOz96TCVnrCVOS2B8osfekfMI0uzR6NCR2QNObjXm44wOpkhMtTac9uIzg3vSPmECq6hJQQFAn7iBJ2LaEaNPx/oMSTgcNfmYyjIBU5Z0kPvg/s0fOO7a8W+yE8CrYcP9IgpHYXw/wARgnskfOO7Y0ZNuhCgFAkt4v5xjELLT2lbvOGp0tTuDgzZ6cft3QrZ6wkly2HnDZmS3e8M3zOeUTJZKTwR9gp8CWfST9PfkcNsRtH8s7xEr0v5hkRmcjAq2ckoYEHKBLI3gFZWauHnDt9Tns4DLEY7NkJWfMCbzlss+MM+2Q4N/IMz4QyWQi8EAmYVKBwToOGGpoy0vg4jwMF97R8whavnpUlgQcfWBXYvoyyslcPOFZkspWX2l9kHs6cEhTkDLzhqZPlqzIMN0w7RVJQVFhmYsLU+Ab/IwSXNlJyKRALQnpUkAEHHyMa7ZqpGWc91TM7jPdDFxeIJcHTkw0vwhazpyUguQMfKG/fEfMIH2K6DRkB97R8wjImmVYl1YrWOfpEVWaoAlxhjp9Iz35YbF9YI2w+mbfQSNR8IttohJMqZMoqIA064Z6rVrHP0gdn/AJg4+Biyk1AUNR1d3rDJtBFJiHVatY5+kaXZygCXGGOn0h+bUgZYl254vzheTNJSoEv2SduSfUwJsWkJSJBWWHOGRZatY5+kas4dsbj4RarTgf8AjnDJtMEkys6rVrHP0jS7OUkEuMMdPpFjLQoEZsAxxz2tEqodhW4xuTNSKiRTlZYb8YY6rVrHP0jdmjt8D5RaNDJtMlJNFX1WrWOfpEZlApIJLMN8Wk1TDRx1aYFUS2lkDJg3KMpMWkVkinKywbXjB+rFaxz9InZg7R3eYiyaGTaYRSaKrqxWsc/SITqBSQ5I5xapmgltOPKA1qgUKGpvH7QJuzNKiskUxW7Nhrg3VatY5+kToFNeOoecPomAh4ZNoySZWdVq1jn6QOfQlAckcHiwqajBhpGff6QCcsqlqfQRGTZsCcilK3ZsNcF6rVrHP0g1mD4uHnD7QSbTGKVFSbLVrHefSAz6FSA5I1YPFwicFYCFbRUCjDQRuyMCbsaVFfT0pW7NhrgvVataefpB7LGCuHnDrQSk0xSTRV9WK1p5+kDn0ZQHJGrCLOcQcCzHMHDPJu6F7T+Eb/IxlJ2ZpCdPSFbs2GuC9Vq1jn6Qayslbx4RGorS/ZyBY68/CG3dI1KgfVataefpGRA1y/m5CMh+IMAZh0asIs6aUUyi+bE8o0mdKBcMDuPpEplagg9rQdB1boltsUqEbP8AzBx8DG0/vuTEKJYSsE4DHwhkJl/PyOoDyin2CBtj+9aoLIGCv0HwTGwmX8/I7fWJBSACynJSRkdQ9IwArO+MbjFlNlkkEHLHVq9IraJYStzgGMPmfLOZGLaDoyjSWTJ4MVTHQdGOJzxc95fhBan4FboGJ0vNxm+nONTZ6LhSDoYDGNTNaF7NHb4HyiwLvgMGzfTqivolhKnOGB8ocM+W4L5F8H068MYZLJMXg0ULK/p044ZY8XiVShpZGeGnPMRP3xHzcj6QOpqUlJAOJ2GBJmbVC1nguWzbDvEOezWC73thw4/vbClFMCVEkthDvviNfjFSTsIvBv2GAGrTpfXAauUBLLBsvEQX3xGvxgNVUJUggHHDXriUnYtqhWlGC/0+cYMD+9YiVKoC8CWcNBLqPn5HWD5RbJQu374KiSx/DVvEFuo+fkdvrEZyk3CApySDkYwkLPSe02eGPEwyZaw+Lvhqbb48oXoZoS7lsvOGjWI+bkfSIknZUWqNqkAgDVkx4eEK2hLAQwDYjLjDHviPm5H0havqEqSwL47dsCTsptUQssYK4ecMupzgGwbHPXClDOSkKvFnbzg/vEt3vaGbFm3NGksmi8A0SlkqCiQNDHbg2qIWp8I3+Rhj31Hzcj6QpX1CVJABfHyMCuxdUSsrJW8eEKKllCi+jHfqg9n1CUguWx26oZXVS1ZkHeD6RumbtFTGRZibJ+n+6fSMh5fIOIHqpXzDnGlWYQCXGvTDiJShd2Zm8ccNW/wgsz4TuPhE8mVxRT08m8QNcNiyj8w5wKzx2xx8DFu0XJtMlJNFeLLPzDnGKs4gEuMA+nRFgssPs44xFSAJZbK6S28EwKTBpFZTyL5YQ0LLOsc4hZw7Y3HwhurqSOynP95bYtt3SIVVbAiyzrHONTLPKQS4wx0xoVSgRjvBh6au9LJGkRso2GV0iRfLDCGOrTrHONWcO3wPlFk0Mm0wik0V/Vp1jnEZtAUglxhviwE0O21ssO/v7oHVLF1Q2Y7MWaBSZmkVTRjRc9E6FE+sky5ibyFKIUlyHZCjmCDmBHZ1dl2UKg0qpapc10gKCpl11AFICrxD4jMM8Tqa6hLjTeLx7Faei5x5WlmsnmjRjRe9Iei6qaqEhJK7932R0kKN0AtpBDHvjr+knQWnRRrMlP8AGlJSpRClEqADrdJLB03jlogluILj8zR283y+R5k0Y0d30Uk2dUexkLkqVPUllKdYSVBJUouF6hqjOlcqzaf20hElaahKWSoFZSFFIUC5XqOqD9QufDi7/wBkr0Pg58lX+wcHGmj0rof0Kp5lIhdQh1zioodSkkJY3boBAJZJVxjz60KFUiauUr4kKKTtYs/HPjFQ1ozk4rwRPSlCKk/IORSlbsWaCGyzrHOC2aMVcPOHSIqUmmaKTRWGzD8w5wGooigOSDFpObI5aXB04DnC9op7HEecCkxaQhT0hW7EBtcE6rOsc4NZg+Lh5xCqqySQksBnr/4jNu6FVQI2UfmHOAVNEUByQdGEHl1xCsS4fux0QW1PhG/yMGbyOKEaejK3IIDa4L1Ur5hzg1mDBW/yhslolyaZSSoruqj8w5xkOe9Db/dMZBykNIgqnfSH06iSXaDkdg4vgQ/CFhVSvA/CcxlEvfEXSBqOg5mNTNaFbP8AzBx8DFqXcMzfzY47IqKOYErBOX2iwVVSzmTm+RGMXJZITwSXLmFSSCw0scNu+DLQyFDYc8TkYgK9GvkYjNrEFJAOYIyOqCma0L2eO2Nx8ILXyDefQcOMBo5gSpzljFh78jXyMdHadkKqK04nDHQIsjLuyiNhjSaqWMsNyYydVpKSAcxqMZ2/AYQvQDtFs2PlD3slDEF9hwHLLRCNHMCVOdUPCtRr5GNJOwi1QQSuy37fN++B1KAEKYN/yI376jXyMDqKpJSQDjuOuBJ2LaHegw//AKFP+pX+WuOwtboPNqLRM8lKZN6Wp3N83EocBLYYpbOPN5M1SCFJJSoZKSSkjRgRiIYm2pOUGVOmqBzCpqyDwJiNTRnKfOLrFF6erCMOMlebPSkXKy1PaJIVLpJbFQxSZqirAHYH4pg9kW3RTKmZ7OcpcyoYFCgoINxJYJdIA7L6cY8qkVkyWClC1pBzCVqSDg2IBxwgUtZSQUkpIxBBIIOwjKOL2VquXil/37nVbyndebf/AD7HWdHrL91tlMrQlUy7tQZSyg/3SID0qs41FrLlJzWuWl9Q9mi8eAc8I55VdMKwszF3xgF31XwNinfSe+I++zL/ALT2i7/z31X8m+J3ywjutKXLneeNff3OPqx48Kxd/b2PVbZtaikzpKJk5ctdNihCAopAKAkBTJL9jBnyVHKfifZgTOl1CMUTkhyMipIDHigp/umOQnTVLJUolSjmpRKid5OJic6tmLSEqWtSUtdSpaikMGDAlhhhHLT2vpyUk/r/AL6nTU3PqRcWvp/voEs0fFw84a7TnJtGOe+E6OcEu+ltsG96lu75BsjHeSycYvBoSFFSnPZL5HubVELRHY4jwMG9+Rr5GFq2pSpLA6dW+BXZVqjVmZK4ecKT5JSs6swYPRTwl30tofXB11qDnjvSYztMyporJcsrLa8/OHLUHZG/yMFFZLGWG5J9IWrqlKkgA6dWwwZbHCRqz0kpLFsRjwgxkKxDuDm+YGzW4whehqUoBc5nVshg2gjXyMTJOy01QeMhbrBGvkYyIplWgAsr6uX3jZsxgTeyxyhf3haWxL7cdMWcudflk7C+9o6ZRGGVtPKvKAyeHRZf1cvvC1n/ABjj4GLKRUhWeB/4y74pt+CUkAFl/VyjF2cwJvZB8oYmVQGWbtux+xgMhZuqGi6fBPrGTYNIXp5N8s7Q2LMPzcvvArP+MbjFmsOCIqTaZKSaE+rD83KNTLPugl8scoaly2IyYBszEqn4FboOTs3FFdTyL5Z20w11b9XKB2d8fA+UWTRUpNMmKTQl1b9XL7xFdEyXvPwh6YcPs+GmIVCWQWyYYasRApMzihGnkXyztphjqz6uURs74ju8xFjFSk0wik0IdWfVygc6hugl34RYJmglsdh0H9se6AVUwFKmxZseOUCk7M0qKyNERIx2nQGyZE6TULnykzPZkEPmAEFRAx2Q6uotOPJjpab1JcUcQY00eh0dkWfactYpkKkTkhw+GeRICilSXwLYiM6M2JTigVOnU3tpiFrSpKUlUw3V3WAfFvKPO91FLKd3VfU7LbSbw1Xd/Q86MRaO7r6alqFyJMukm0pmTUgzFy7jpZRUlJJOJw0RZ21S0NGRLmWetUpg9QlN4Y5uu9ecbSNkZ7lYXF37Y/8ARW2eXar7nmERMd70bsSmnUddM9mlVxU32KlPeSkSryM+Bxidj9HaSko0VdakzDMAKJeYAUHQAlxeURiScBweM9zFWqd3X1MtvJ07VdnnpiJjrOkloWfPlpNNJMmaJiQpJTdCkEKf4VFOd3bHT9Nvw/lGR7SllhC5bqUhD/xE6cPmDONeI0wPcqNKSasVoN24tOjyoxAx3XSWxZMuyaSciWlM1fsr6xmq9KWS+8gGOGIjrp6imrRE4ODphaajvg4s2x4IbK+rl94NZmSt/lAKiqKj2SwByGB37YG3YpKjOqvq5feMhU1SvmPfGRqkOCJxwGLYD974tqeTdlkHNiT3QNNoS9v92NqtBBBGOR0bIHbNhC1nfGOPgYmnL96kwKjmBKgTl9oZEyXrV3bvSLZHg0M/3rVBZGSv0nwTERMl/V3Db6xITkAFrzkEYjYPSMBln/GNxh+clyMQGx8G8IrKOaEqc5Yw8a1B0HujSTsE8EjTg6Rq4sX44waoPYVugArUajryjUysSUkB8mGEama0Qs/4+B8ofck4ENzeKyknBKnOqGzWILHHDLCKknZMXgIZCit3w0tuxETnpAlkDQPMQMWgnb3RGfWJKSA7nZAk7M2iFBmW1eYhz2RBcK7/ABhCknBJJOqHOsE7e6Kldkxqg/swzaIDWBkHh4iNdYI290CqatKkkB+7bEpOym1QiY9A/DSSV09WkZqISHycy1AP3x5/EkT1J+FSk/pUR4RtfT9SHGx0dT05cqPSOjfR8WSmZUVM1D3boCXycEgOAVKJAAAEM9EZs6bZ61SSlM1c2apN/FAKpt4uwOgmPK5k0qxUSTrJJPONoqVpDBSgNQUQO4GPNPauSblLLa8Yx8j0R3KjSSwk/OcnedJLKr5hpxUzZISZyUIVKCgpC1AsrIYC7rjorCkWhLXdqlSZkkAusP7Q4YaACNbiPH5lQpQZSlKGoqJHcTGLrJhF0rWU/KVqKe52gltZSjxtfx+BjuUpcqf8/k9OscS/drU9i3sr865d+FvYJe7sd22NCyaRNr2ZJly1pTOkhIKVHJSUGWbzYhKgXBbzjzZM5QBAUoA5gEgHRiBnEUTSkuklJ1pJB7xD+ld2pZu1/FG/UrprFZPVemKlps0pqPZJnFcsBMsliBNSRdvYk3Q5jOmfSVVDW0y8TLUhaZqRpTfTiPqTmOI0x5TOnqWXUpSjrUoqPeYhNnKV8Sir9RJ8YmO0Sq37/wBlPdN3S9v6PUPxPUg2fJMpvZmagou/DdMuYQ2zGPKDBFTlEBN43Rklyw3DIQIx20dL0o8bs5aup6kuVFhZmSt48ISnSShRfIYg69UHo6pKAXfE6BBlWijb3Qu0zKqKmMi06wRqP92Mh5P2NS9wQso/Ny+8bVZjAm9ljl94OiS13EYO+JfHPmfCDzPhO4+ERyY8UVNPKvqAyeHRZf1cvvC1n/mDj4GLiLlJpkpJoSFmfVy+8YaDAkKBZ9GrjDq1YYd7O0QWBcLYdk4cDGUmZxRWR0dm9BaqokpnS0oKFAlLrAUWJGTZuDHNiPb+gJazad8rqv8AMXHPda0tKKcfcrbaUdSTUvY8WUkgsQxGBBwIIwIO2LyxuhlTVy/aSkpuOQCtV12zbDEPg+yOx6Vfh+airlzJXZRNP8dm7LBytI0lQDb2Okx29HTolITLlgBKAEhI0ADCPPq75KCcO3/R209lcmp9L+zxOzei0+omzZUsJvyiQt1MMFFJYtjiDFp/6aVnyy/+59ovugn9I2h+pX+cuLO36i0xPUKZCFSWTdJuO7C98Sgc3hnudRanFNLC7CG303Dk03nweeW30Wn0aUqnBICiQLqr2ID44QrZVlzKmaJUoArLnEsGAcknRFx0xra1Xs0ViUpzWgJCcf5TilR1x0P4U2SyZtQRn/CRuDFZ77o/smPRLWlDR5yq/l0cY6MZ63CN18+zlLa6K1FGlK5qUhKjdBSq9ixOOGGAPdFbR0qp0xEtDXlqCUuWDksHMeu2ulFpUEz2WL3jL135aiB3lLblR5d0XP8A72m/rUf4hBobiU4Scu0bW0IwnFR6YxbHRCopECZNSm44S6VXmJyfDAaIVsWxJtYsolAFQTeN5V0M4HiRHtlbTomoMqYAUrBBSdI0tucY6MI4joZYaqO0p0pWI9iShXzoMxDHfoO0Rw0965acr/8ApHfU2ajONdM5CZ0XnpqU0xCfaqDgXuyzKVm2pJjLU6KT6ZcpEwJCppuoZbh3SMS2GKxHZVn9Pyv0f7U2J/iB/wBVZ/8AWf7kmLW5m5xXur/JD28OMn7Ovwcda/QyppZZmTEpuAgEoVeZ8iQ2AfB9oivsexplXM9nKAKmKu0boYM+PER7rVSkLSULAKVgpKT/ADBsR3RwHRno8qitUyy5QZUxUpR/mTeRgfqGR4HTEaW9coSvtZReps1Gca6fZxNt2HNo5glzQAopCuyq8GJIGP8AZMN2P0MqqpIVLlsg5LWbiT+nSRtAaOz6RWQmqtiRLWHQJIWsawlUwsdhJSNxMP8ATfpiaAIlykpMxQcXvhQgYAsGdy4A2GF7mclGMF8TVgttBOUpP4U6OHtD8OaySkquomABz7NbkAZ4KAfhHLR31L09rsRNpjMQoEdmTMQpiMwcQc9UcApJGBDEYEHAgjNxoj06MtR2tSvscNWOmqcL+4anpb74s2x4IbM+rl94nZmSuHnAqqqKiQksBoGZ2xbbuiUlRhsv6uX3heqo7gd3xbJonLrSlRcuHOB36INah7I3+Rgt2NKhSnpL4OLNseCGy/q5feCWXkrf5Q2stESk7LUVRX9VfVy+8ZDQqPpV/djILkNIGuSDpD6ci5JvB4NhcLF2BHcGhbrCXqPcNGUYbQQxABxB0a41M1oBZ57Y4+Bi0US4YhhgrXsAinpJwSoE5D0h9Vegs4OGOWnvipLJK6CrkKKkm9lmz8hBpiAlCgNR84X6yTt7oyZaCSkjHEEZRsmwJAx7P0S/ohH9VN/xTI8WEdlZP4jKkUiab2AUAlSL/tCD2iovdu/Vr0Rz3WnLUilH3L204wk3L2Ljol+IiZdGpM8vMkpHs9c0ZJS/zAsCdWOgxdfhtaC6iVUTZhda55J1fly2A1ABgN0ePJjquinTo0EpUsSRMvLvuVlLdlKWa6fl5xz19quMvTWWVo7l8lzeEdN0D/pG0P1K/wA5cPdIrftCTUKRT03tJQCbq/ZLU5KQVYpUBgY4iwumhpaifOEoLM4k3SspuutS87pf4m0Rf/8Aq8r/AOMn/vH/APEctTQ1PU5cU1S7OkNaHp8eVO2UXSusrKlUpVTIMs4olshSAoqILdolzlHqNBZiKakRIUq4Ai4VXgk3lA3yknS5UY86tP8AEP3iZIWqnH8FZmBPtSbxukJc3MGLHhCPSzpkq0BLSZYlpQSWCr94kAAlwGYP/eMXPR1NRRhXFLsmGtp6blK7Z6j0csyRSoMqRMvAkrYzErIwALNowEcBW2T7tbMpIDJXORMRqZanIG5V4cBHNWFaxpJ6JyQCUu6crwIIIJ48hF5a/Tr3idTzjICVSF3g0wm+HBunshsRnvhjoamnN1lNZ+oS19OcFapp4+h1n4jWkum90myyykzFHYRdxSdhGEdHYtpS6uWiegByCPqQS19B4pG9gY8p6V9MzXplpMoS7hKnCyp3DfKGgHRbpbMoFKKU30LHaQVXReGSgWLFsMseAjm9pJ6KVfEi1uorVb/azsa3+n5X6P8AamwT8Qf+qs/+t/3JMcjO6aFVeis9kAUpu+zvlj2VJe9d+rVoiVv9NzVzaeYZQR7BV5gsqvdpCme6G+DbnFrQnzg66jX3yS9aHGSvt3+DtfxKrlyJMiZLN1aJ4IP/ANczA6wRgRti66P2vLrZSJ6QLwcEZqlqYX0v3bw0eY9KunJr5SZZkiXdXfcLKn7Kks10fNCHRjpTMoJhUkX0qDLlk3QW+EuxYjdkTHP9JJ6KTXxIv9VFarf7Wd/adoJk23JvFguR7NzrUtZT3qSBxhX8TOi82oKJ0lJmFKTLWhOKmclKgNPxKBbZHEdKekhrpwmlHsyEBDBV7IqLuw+blF5Y/wCKc+SkJnIE8DAKvXJn9osQrez74v0NSHGcO0qaJ9bTnyhLpu0zvuitqTZ8s+1p109y6lN8l1sMSAQCPvHi9un/AN1Uf1s3/MVHY2l+Lk1SSJMlMsn+davaEbksA+990cDOnFaipRdSiVKJzJJck8Yva6MoScpKr8E7jVjNKKd0O2Yfi4ecK1EgpUTozB8onR1QQ7vjq4wc2kjb3R6naZ51VCEqUVlhxMN2p8I3+RiXWKBoPdC1dWBYAD5vjuMGWxwkSs9JKVMWxGIzy0Qf3Yhw7g5viW1DwhOjqwgF3xOjdDHWaNvdEu7KVUNxkKdZI290ZEcWVaB9VfUe77xpVmMCb2QfLVxhUzFJbEvjp284spU6/LJ0sQd7RbtEqmVlNKvKAdnh4WX9XL7wrZ/5g4+Bh+nrAc8D44D1hk34BJEBZf1cvvGLs9gTeyD5RObWas3bm3kYDTrwUNF0+CYybM0gVNKvqZ2h0WZ9XL7wrZx7Y3GLRZwbDHAP6aYZSaZKSaFhZn1cvvGptBdBN7IPl94MhABBcMA23UNMTqT2FbjG5OzcUIU0q+WdtMNizfq5feFrOPb4HyizipSaYRimhU2d9XL7xCZRgJvBT6cvvDkxWGngHy9YHU/lncPEQKTM4oTppF8s7YPDPVv1cvvALNPaO7zEWTwyk0wjFNCnVv1cvvA59FdSS78IbTUOcizsDoP7YwCqnXkKbINjtf8AffGUnZnFC1LT3yQ7Nxhjq36uX3gFFMa+dQ84dl1QO/HDdGk3YRSrIA2cPm5feBVNHdS7vwglRVOGGRGPccOQgUxf8NWwiMmxpA6WnvvizQc2b9XL7xCzDirh5w+8EpNMqMVQj1Z9XL7wGqo7iXd8Wyh5FQ+YIcOCcjp8MYVrpt5DjJwx14F4E3YtKhelpb74s2yDGy/q5feNWWcFcPOHYJSdjGKor12cAHK2G77wGro7gBd8WybQYsZp7sHwcF/SFbTHZG/yMCbsWkLUlH7QEuzbHg/VX1cvvG7KyVvHhAZ9SVqwJZ8te3bDmzYoL1V9R7vvGQkZp1nvMZDT9wtGFJJYY6BFpJk3JZGliTxEC6zTqPKNLtJJBDHIjREu34FUhaz/AMwcfCMGX71JiFLNuKBOj0g/t5fyq7923ZFPsERB/fFUEkHBX6D4JiPvEvUrv++2M96QAWCnIIx3fYQGN2ae2Nxh+exIdTFOPeQ3hFTSTwhTnblD3WaflPKNK7MqoMZScr306MwC/FjBZ6wZamxDGFRaaflPKIzbRSUkAHENojUzYMs09vgfKHypyGUGxDbYqaSoCFOdTYQ2bRQWJSXGWWHOGV2Sug5pSV3icNPcxG6JVIAlkDIDzEA60TqPKIT7QCkkAHHdGpjg1Z+Kjowz4iHfd2LpJByxx38fSKykqAgknU2EN9aJ1HlDK7wEaocuBm0QKuP8M8PEQDrROo8oFU14UkgA8W1xKTsW1RqlOC/0+caf98UwOmnhL3nYhsIJ7xL1K/f/ABFshGn/AHwVEln+GreIj7xL1K7/AL7YjOqUlJCQQ5Bx2QCEs8PeDtllxhk0zOxOOb44bNuffCFHVBDu+LZQz1qnUeUErspVQ2pAIYiFbTPY4jziBtVOo8oXrK4LSwBzfGJSdlNqgtmHBXDzhkEue0MWIDZDTviuo6sIdwcWyg/WKHe6XyfDKM07MmqJy6LFV4uDo4vjEbU+Eb/IxnWidR5QCsrAsAAHN8d0ZJ3kzqg1lZK3jwhafTlCidGYPh+9kSoqsIBcHE6IZ60TqPKHKZsUVjRuLLrROo8o1Db9gpe5gs5B/mPePSNLs1IBLnAE6PSChKQ3aHZ2B9XiT3waYeydx8Ii2VSKellX1AHTq3Q/1YnWeXpCln/mDj4GLYiGTaYRSoU6rTrPL0gaqFF0qBJYHlwh2YdGvUQDwgcxToJ+k+BgtjSKylkhamO3KHurE6zy9IVs74xuPhBrQqMbrsNJ9dkU7ukSqoKLNTrPePSIzqBKUkucA+j0hEqKSGLFtHGLJU29KJ1pPoYHaHDEqOSFqY6nwh3q1Os8vSFLMPb4Hyi0vRpN2ZJMX6tTrPL0iFRQpSkkE4bvSDCo2dl2vPwx4iB1M68hTZNnrLjLY3jGTZmkLUckLJB1PhDfVqdZ5ekJUK2vkaEkw9KrAcDgcd2ZHlDJu8ExS8mjZyRpPePSBVFGlKSQSe7XGp9ZeGGGGPd94gVdhfD/ABGMmxaRGjkBZIL4DRDKrPQMyRvI9IBZZ7St3nD00g9knPw0+EZt2ZJUA6uTrPePSA1dGEJcE6M2hmWsXnvAk4ZAbfOIWkewd4gTdjSoUo6cLd3wbKGerU61cvSBWVmrh5w+0aUnZopUJzLPQA5KmG70gNXRpQlwTmM4emrbhniNOGI1aYBaQ7HEecCbsWkLUVKFu5ODZcYZ6sTrPL0iFlZK4ecAqp19TPkWA0H7wu2wxQ11YnWeXpC9ZRhABBObY7oFLqChRIycuNeMOWp8I3+RjZTNiheipAsEknA6IZ6rTrPL0iNlZK3jwhxSwATqxgbdikqFerE6zy9IyDCYr5P/ACEZBbNSAr/l4/44Mn8v+x/pjIyFmRXWf+YOPgYs5hxEZGQz7NHoQrD/ABh/Z8YdmpAQpsMFZcYyMgfgEV9nfmDcfCMtH4zuEZGRf7g8AJmfd4CLCX+RwPiYyMgl0jIWofiP6TE6Q9pP6S//AJeg7oyMjMyHpAdCdw8IjXfAr96RGRkQuy/BX0f8/wCgxIZ8f9RjUZHR9keDWjh/pEFV8C+H+JUajIzMbsrNW7zgtX8XDyXGRkS+xXRuZ8Z3p8ZcStH8s7xGRkHlD4AWX/Nw84dB7R4RkZGl2aPRXyA81T4veeGbS+DiPAxkZFPtB4B2Vkrh5wmfj/tecZGRl2wfSBxZWp8A3+RjIyF9oy6YrKLSlfqTB5I+MaLyf8UbjIGYfjIyMjkdD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2" descr="data:image/jpeg;base64,/9j/4AAQSkZJRgABAQAAAQABAAD/2wCEAAkGBhQQERQUExQWFBQWGBgVFBQUFBcUFBUXFxUVFRQYFBcXHCYeFxkkGRQUHy8gIycpLCwsFR4xNTAqNSYrLCkBCQoKDgwOGg8PGiokHyUtLCwpLCwsKSwpKSksLCwsKSwpLCwsLCwpLCwsLCksLC8sLCwsLCwvLCwpKSwsLCwsKf/AABEIAMIBAwMBIgACEQEDEQH/xAAbAAACAgMBAAAAAAAAAAAAAAADBAIFAAEGB//EAEgQAAECAwQGBwYEAgkDBQEAAAECEQADBAUSITFBUWFxgaEGFSKRscHRExQyUmLhBzNy8CNCNXOCkrKzwsPxNJOiFyRUg9Il/8QAGQEBAQEBAQEAAAAAAAAAAAAAAQIAAwQF/8QALBEAAgIBBAECBQUBAQEAAAAAAAECESEDBBIxQRNRImFxgbEUQpGh8OHRMv/aAAwDAQACEQMRAD8AqVSVa9bh20uwbLCCKHZL53S/dAfay/mGYOZ0ZRsz0BJAUMjp1x9/J8URs/8AMHHwMWiyXDDDSdUVNEsBYJLDHwiwVPQf52xfA574qSyTHo1MMy8lh2dIwO94JMQ0tQd8DidxjPe0fMIhPqkFKmUHY+ETkoSs74xuPhE7RlG++tm36oHQrCVgksGMWBqUH+YGLeGSsoqZinPLfFl7MpkkHO6fWNyzKSXBS8bqKhJQoBQdoG7MsCdn/EW1Hyh66sF3ChqGGOz96TCVnrCVOS2B8osfekfMI0uzR6NCR2QNObjXm44wOpkhMtTac9uIzg3vSPmECq6hJQQFAn7iBJ2LaEaNPx/oMSTgcNfmYyjIBU5Z0kPvg/s0fOO7a8W+yE8CrYcP9IgpHYXw/wARgnskfOO7Y0ZNuhCgFAkt4v5xjELLT2lbvOGp0tTuDgzZ6cft3QrZ6wkly2HnDZmS3e8M3zOeUTJZKTwR9gp8CWfST9PfkcNsRtH8s7xEr0v5hkRmcjAq2ckoYEHKBLI3gFZWauHnDt9Tns4DLEY7NkJWfMCbzlss+MM+2Q4N/IMz4QyWQi8EAmYVKBwToOGGpoy0vg4jwMF97R8whavnpUlgQcfWBXYvoyyslcPOFZkspWX2l9kHs6cEhTkDLzhqZPlqzIMN0w7RVJQVFhmYsLU+Ab/IwSXNlJyKRALQnpUkAEHHyMa7ZqpGWc91TM7jPdDFxeIJcHTkw0vwhazpyUguQMfKG/fEfMIH2K6DRkB97R8wjImmVYl1YrWOfpEVWaoAlxhjp9Iz35YbF9YI2w+mbfQSNR8IttohJMqZMoqIA064Z6rVrHP0gdn/AJg4+Biyk1AUNR1d3rDJtBFJiHVatY5+kaXZygCXGGOn0h+bUgZYl254vzheTNJSoEv2SduSfUwJsWkJSJBWWHOGRZatY5+kas4dsbj4RarTgf8AjnDJtMEkys6rVrHP0jS7OUkEuMMdPpFjLQoEZsAxxz2tEqodhW4xuTNSKiRTlZYb8YY6rVrHP0jdmjt8D5RaNDJtMlJNFX1WrWOfpEZlApIJLMN8Wk1TDRx1aYFUS2lkDJg3KMpMWkVkinKywbXjB+rFaxz9InZg7R3eYiyaGTaYRSaKrqxWsc/SITqBSQ5I5xapmgltOPKA1qgUKGpvH7QJuzNKiskUxW7Nhrg3VatY5+kToFNeOoecPomAh4ZNoySZWdVq1jn6QOfQlAckcHiwqajBhpGff6QCcsqlqfQRGTZsCcilK3ZsNcF6rVrHP0g1mD4uHnD7QSbTGKVFSbLVrHefSAz6FSA5I1YPFwicFYCFbRUCjDQRuyMCbsaVFfT0pW7NhrgvVataefpB7LGCuHnDrQSk0xSTRV9WK1p5+kDn0ZQHJGrCLOcQcCzHMHDPJu6F7T+Eb/IxlJ2ZpCdPSFbs2GuC9Vq1jn6Qayslbx4RGorS/ZyBY68/CG3dI1KgfVataefpGRA1y/m5CMh+IMAZh0asIs6aUUyi+bE8o0mdKBcMDuPpEplagg9rQdB1boltsUqEbP8AzBx8DG0/vuTEKJYSsE4DHwhkJl/PyOoDyin2CBtj+9aoLIGCv0HwTGwmX8/I7fWJBSACynJSRkdQ9IwArO+MbjFlNlkkEHLHVq9IraJYStzgGMPmfLOZGLaDoyjSWTJ4MVTHQdGOJzxc95fhBan4FboGJ0vNxm+nONTZ6LhSDoYDGNTNaF7NHb4HyiwLvgMGzfTqivolhKnOGB8ocM+W4L5F8H068MYZLJMXg0ULK/p044ZY8XiVShpZGeGnPMRP3xHzcj6QOpqUlJAOJ2GBJmbVC1nguWzbDvEOezWC73thw4/vbClFMCVEkthDvviNfjFSTsIvBv2GAGrTpfXAauUBLLBsvEQX3xGvxgNVUJUggHHDXriUnYtqhWlGC/0+cYMD+9YiVKoC8CWcNBLqPn5HWD5RbJQu374KiSx/DVvEFuo+fkdvrEZyk3CApySDkYwkLPSe02eGPEwyZaw+Lvhqbb48oXoZoS7lsvOGjWI+bkfSIknZUWqNqkAgDVkx4eEK2hLAQwDYjLjDHviPm5H0havqEqSwL47dsCTsptUQssYK4ecMupzgGwbHPXClDOSkKvFnbzg/vEt3vaGbFm3NGksmi8A0SlkqCiQNDHbg2qIWp8I3+Rhj31Hzcj6QpX1CVJABfHyMCuxdUSsrJW8eEKKllCi+jHfqg9n1CUguWx26oZXVS1ZkHeD6RumbtFTGRZibJ+n+6fSMh5fIOIHqpXzDnGlWYQCXGvTDiJShd2Zm8ccNW/wgsz4TuPhE8mVxRT08m8QNcNiyj8w5wKzx2xx8DFu0XJtMlJNFeLLPzDnGKs4gEuMA+nRFgssPs44xFSAJZbK6S28EwKTBpFZTyL5YQ0LLOsc4hZw7Y3HwhurqSOynP95bYtt3SIVVbAiyzrHONTLPKQS4wx0xoVSgRjvBh6au9LJGkRso2GV0iRfLDCGOrTrHONWcO3wPlFk0Mm0wik0V/Vp1jnEZtAUglxhviwE0O21ssO/v7oHVLF1Q2Y7MWaBSZmkVTRjRc9E6FE+sky5ibyFKIUlyHZCjmCDmBHZ1dl2UKg0qpapc10gKCpl11AFICrxD4jMM8Tqa6hLjTeLx7Faei5x5WlmsnmjRjRe9Iei6qaqEhJK7932R0kKN0AtpBDHvjr+knQWnRRrMlP8AGlJSpRClEqADrdJLB03jlogluILj8zR283y+R5k0Y0d30Uk2dUexkLkqVPUllKdYSVBJUouF6hqjOlcqzaf20hElaahKWSoFZSFFIUC5XqOqD9QufDi7/wBkr0Pg58lX+wcHGmj0rof0Kp5lIhdQh1zioodSkkJY3boBAJZJVxjz60KFUiauUr4kKKTtYs/HPjFQ1ozk4rwRPSlCKk/IORSlbsWaCGyzrHOC2aMVcPOHSIqUmmaKTRWGzD8w5wGooigOSDFpObI5aXB04DnC9op7HEecCkxaQhT0hW7EBtcE6rOsc4NZg+Lh5xCqqySQksBnr/4jNu6FVQI2UfmHOAVNEUByQdGEHl1xCsS4fux0QW1PhG/yMGbyOKEaejK3IIDa4L1Ur5hzg1mDBW/yhslolyaZSSoruqj8w5xkOe9Db/dMZBykNIgqnfSH06iSXaDkdg4vgQ/CFhVSvA/CcxlEvfEXSBqOg5mNTNaFbP8AzBx8DFqXcMzfzY47IqKOYErBOX2iwVVSzmTm+RGMXJZITwSXLmFSSCw0scNu+DLQyFDYc8TkYgK9GvkYjNrEFJAOYIyOqCma0L2eO2Nx8ILXyDefQcOMBo5gSpzljFh78jXyMdHadkKqK04nDHQIsjLuyiNhjSaqWMsNyYydVpKSAcxqMZ2/AYQvQDtFs2PlD3slDEF9hwHLLRCNHMCVOdUPCtRr5GNJOwi1QQSuy37fN++B1KAEKYN/yI376jXyMDqKpJSQDjuOuBJ2LaHegw//AKFP+pX+WuOwtboPNqLRM8lKZN6Wp3N83EocBLYYpbOPN5M1SCFJJSoZKSSkjRgRiIYm2pOUGVOmqBzCpqyDwJiNTRnKfOLrFF6erCMOMlebPSkXKy1PaJIVLpJbFQxSZqirAHYH4pg9kW3RTKmZ7OcpcyoYFCgoINxJYJdIA7L6cY8qkVkyWClC1pBzCVqSDg2IBxwgUtZSQUkpIxBBIIOwjKOL2VquXil/37nVbyndebf/AD7HWdHrL91tlMrQlUy7tQZSyg/3SID0qs41FrLlJzWuWl9Q9mi8eAc8I55VdMKwszF3xgF31XwNinfSe+I++zL/ALT2i7/z31X8m+J3ywjutKXLneeNff3OPqx48Kxd/b2PVbZtaikzpKJk5ctdNihCAopAKAkBTJL9jBnyVHKfifZgTOl1CMUTkhyMipIDHigp/umOQnTVLJUolSjmpRKid5OJic6tmLSEqWtSUtdSpaikMGDAlhhhHLT2vpyUk/r/AL6nTU3PqRcWvp/voEs0fFw84a7TnJtGOe+E6OcEu+ltsG96lu75BsjHeSycYvBoSFFSnPZL5HubVELRHY4jwMG9+Rr5GFq2pSpLA6dW+BXZVqjVmZK4ecKT5JSs6swYPRTwl30tofXB11qDnjvSYztMyporJcsrLa8/OHLUHZG/yMFFZLGWG5J9IWrqlKkgA6dWwwZbHCRqz0kpLFsRjwgxkKxDuDm+YGzW4whehqUoBc5nVshg2gjXyMTJOy01QeMhbrBGvkYyIplWgAsr6uX3jZsxgTeyxyhf3haWxL7cdMWcudflk7C+9o6ZRGGVtPKvKAyeHRZf1cvvC1n/ABjj4GLKRUhWeB/4y74pt+CUkAFl/VyjF2cwJvZB8oYmVQGWbtux+xgMhZuqGi6fBPrGTYNIXp5N8s7Q2LMPzcvvArP+MbjFmsOCIqTaZKSaE+rD83KNTLPugl8scoaly2IyYBszEqn4FboOTs3FFdTyL5Z20w11b9XKB2d8fA+UWTRUpNMmKTQl1b9XL7xFdEyXvPwh6YcPs+GmIVCWQWyYYasRApMzihGnkXyztphjqz6uURs74ju8xFjFSk0wik0IdWfVygc6hugl34RYJmglsdh0H9se6AVUwFKmxZseOUCk7M0qKyNERIx2nQGyZE6TULnykzPZkEPmAEFRAx2Q6uotOPJjpab1JcUcQY00eh0dkWfactYpkKkTkhw+GeRICilSXwLYiM6M2JTigVOnU3tpiFrSpKUlUw3V3WAfFvKPO91FLKd3VfU7LbSbw1Xd/Q86MRaO7r6alqFyJMukm0pmTUgzFy7jpZRUlJJOJw0RZ21S0NGRLmWetUpg9QlN4Y5uu9ecbSNkZ7lYXF37Y/8ARW2eXar7nmERMd70bsSmnUddM9mlVxU32KlPeSkSryM+Bxidj9HaSko0VdakzDMAKJeYAUHQAlxeURiScBweM9zFWqd3X1MtvJ07VdnnpiJjrOkloWfPlpNNJMmaJiQpJTdCkEKf4VFOd3bHT9Nvw/lGR7SllhC5bqUhD/xE6cPmDONeI0wPcqNKSasVoN24tOjyoxAx3XSWxZMuyaSciWlM1fsr6xmq9KWS+8gGOGIjrp6imrRE4ODphaajvg4s2x4IbK+rl94NZmSt/lAKiqKj2SwByGB37YG3YpKjOqvq5feMhU1SvmPfGRqkOCJxwGLYD974tqeTdlkHNiT3QNNoS9v92NqtBBBGOR0bIHbNhC1nfGOPgYmnL96kwKjmBKgTl9oZEyXrV3bvSLZHg0M/3rVBZGSv0nwTERMl/V3Db6xITkAFrzkEYjYPSMBln/GNxh+clyMQGx8G8IrKOaEqc5Yw8a1B0HujSTsE8EjTg6Rq4sX44waoPYVugArUajryjUysSUkB8mGEama0Qs/4+B8ofck4ENzeKyknBKnOqGzWILHHDLCKknZMXgIZCit3w0tuxETnpAlkDQPMQMWgnb3RGfWJKSA7nZAk7M2iFBmW1eYhz2RBcK7/ABhCknBJJOqHOsE7e6Kldkxqg/swzaIDWBkHh4iNdYI290CqatKkkB+7bEpOym1QiY9A/DSSV09WkZqISHycy1AP3x5/EkT1J+FSk/pUR4RtfT9SHGx0dT05cqPSOjfR8WSmZUVM1D3boCXycEgOAVKJAAAEM9EZs6bZ61SSlM1c2apN/FAKpt4uwOgmPK5k0qxUSTrJJPONoqVpDBSgNQUQO4GPNPauSblLLa8Yx8j0R3KjSSwk/OcnedJLKr5hpxUzZISZyUIVKCgpC1AsrIYC7rjorCkWhLXdqlSZkkAusP7Q4YaACNbiPH5lQpQZSlKGoqJHcTGLrJhF0rWU/KVqKe52gltZSjxtfx+BjuUpcqf8/k9OscS/drU9i3sr865d+FvYJe7sd22NCyaRNr2ZJly1pTOkhIKVHJSUGWbzYhKgXBbzjzZM5QBAUoA5gEgHRiBnEUTSkuklJ1pJB7xD+ld2pZu1/FG/UrprFZPVemKlps0pqPZJnFcsBMsliBNSRdvYk3Q5jOmfSVVDW0y8TLUhaZqRpTfTiPqTmOI0x5TOnqWXUpSjrUoqPeYhNnKV8Sir9RJ8YmO0Sq37/wBlPdN3S9v6PUPxPUg2fJMpvZmagou/DdMuYQ2zGPKDBFTlEBN43Rklyw3DIQIx20dL0o8bs5aup6kuVFhZmSt48ISnSShRfIYg69UHo6pKAXfE6BBlWijb3Qu0zKqKmMi06wRqP92Mh5P2NS9wQso/Ny+8bVZjAm9ljl94OiS13EYO+JfHPmfCDzPhO4+ERyY8UVNPKvqAyeHRZf1cvvC1n/mDj4GLiLlJpkpJoSFmfVy+8YaDAkKBZ9GrjDq1YYd7O0QWBcLYdk4cDGUmZxRWR0dm9BaqokpnS0oKFAlLrAUWJGTZuDHNiPb+gJazad8rqv8AMXHPda0tKKcfcrbaUdSTUvY8WUkgsQxGBBwIIwIO2LyxuhlTVy/aSkpuOQCtV12zbDEPg+yOx6Vfh+airlzJXZRNP8dm7LBytI0lQDb2Okx29HTolITLlgBKAEhI0ADCPPq75KCcO3/R209lcmp9L+zxOzei0+omzZUsJvyiQt1MMFFJYtjiDFp/6aVnyy/+59ovugn9I2h+pX+cuLO36i0xPUKZCFSWTdJuO7C98Sgc3hnudRanFNLC7CG303Dk03nweeW30Wn0aUqnBICiQLqr2ID44QrZVlzKmaJUoArLnEsGAcknRFx0xra1Xs0ViUpzWgJCcf5TilR1x0P4U2SyZtQRn/CRuDFZ77o/smPRLWlDR5yq/l0cY6MZ63CN18+zlLa6K1FGlK5qUhKjdBSq9ixOOGGAPdFbR0qp0xEtDXlqCUuWDksHMeu2ulFpUEz2WL3jL135aiB3lLblR5d0XP8A72m/rUf4hBobiU4Scu0bW0IwnFR6YxbHRCopECZNSm44S6VXmJyfDAaIVsWxJtYsolAFQTeN5V0M4HiRHtlbTomoMqYAUrBBSdI0tucY6MI4joZYaqO0p0pWI9iShXzoMxDHfoO0Rw0965acr/8ApHfU2ajONdM5CZ0XnpqU0xCfaqDgXuyzKVm2pJjLU6KT6ZcpEwJCppuoZbh3SMS2GKxHZVn9Pyv0f7U2J/iB/wBVZ/8AWf7kmLW5m5xXur/JD28OMn7Ovwcda/QyppZZmTEpuAgEoVeZ8iQ2AfB9oivsexplXM9nKAKmKu0boYM+PER7rVSkLSULAKVgpKT/ADBsR3RwHRno8qitUyy5QZUxUpR/mTeRgfqGR4HTEaW9coSvtZReps1Gca6fZxNt2HNo5glzQAopCuyq8GJIGP8AZMN2P0MqqpIVLlsg5LWbiT+nSRtAaOz6RWQmqtiRLWHQJIWsawlUwsdhJSNxMP8ATfpiaAIlykpMxQcXvhQgYAsGdy4A2GF7mclGMF8TVgttBOUpP4U6OHtD8OaySkquomABz7NbkAZ4KAfhHLR31L09rsRNpjMQoEdmTMQpiMwcQc9UcApJGBDEYEHAgjNxoj06MtR2tSvscNWOmqcL+4anpb74s2x4IbM+rl94nZmSuHnAqqqKiQksBoGZ2xbbuiUlRhsv6uX3heqo7gd3xbJonLrSlRcuHOB36INah7I3+Rgt2NKhSnpL4OLNseCGy/q5feCWXkrf5Q2stESk7LUVRX9VfVy+8ZDQqPpV/djILkNIGuSDpD6ci5JvB4NhcLF2BHcGhbrCXqPcNGUYbQQxABxB0a41M1oBZ57Y4+Bi0US4YhhgrXsAinpJwSoE5D0h9Vegs4OGOWnvipLJK6CrkKKkm9lmz8hBpiAlCgNR84X6yTt7oyZaCSkjHEEZRsmwJAx7P0S/ohH9VN/xTI8WEdlZP4jKkUiab2AUAlSL/tCD2iovdu/Vr0Rz3WnLUilH3L204wk3L2Ljol+IiZdGpM8vMkpHs9c0ZJS/zAsCdWOgxdfhtaC6iVUTZhda55J1fly2A1ABgN0ePJjquinTo0EpUsSRMvLvuVlLdlKWa6fl5xz19quMvTWWVo7l8lzeEdN0D/pG0P1K/wA5cPdIrftCTUKRT03tJQCbq/ZLU5KQVYpUBgY4iwumhpaifOEoLM4k3SspuutS87pf4m0Rf/8Aq8r/AOMn/vH/APEctTQ1PU5cU1S7OkNaHp8eVO2UXSusrKlUpVTIMs4olshSAoqILdolzlHqNBZiKakRIUq4Ai4VXgk3lA3yknS5UY86tP8AEP3iZIWqnH8FZmBPtSbxukJc3MGLHhCPSzpkq0BLSZYlpQSWCr94kAAlwGYP/eMXPR1NRRhXFLsmGtp6blK7Z6j0csyRSoMqRMvAkrYzErIwALNowEcBW2T7tbMpIDJXORMRqZanIG5V4cBHNWFaxpJ6JyQCUu6crwIIIJ48hF5a/Tr3idTzjICVSF3g0wm+HBunshsRnvhjoamnN1lNZ+oS19OcFapp4+h1n4jWkum90myyykzFHYRdxSdhGEdHYtpS6uWiegByCPqQS19B4pG9gY8p6V9MzXplpMoS7hKnCyp3DfKGgHRbpbMoFKKU30LHaQVXReGSgWLFsMseAjm9pJ6KVfEi1uorVb/azsa3+n5X6P8AamwT8Qf+qs/+t/3JMcjO6aFVeis9kAUpu+zvlj2VJe9d+rVoiVv9NzVzaeYZQR7BV5gsqvdpCme6G+DbnFrQnzg66jX3yS9aHGSvt3+DtfxKrlyJMiZLN1aJ4IP/ANczA6wRgRti66P2vLrZSJ6QLwcEZqlqYX0v3bw0eY9KunJr5SZZkiXdXfcLKn7Kks10fNCHRjpTMoJhUkX0qDLlk3QW+EuxYjdkTHP9JJ6KTXxIv9VFarf7Wd/adoJk23JvFguR7NzrUtZT3qSBxhX8TOi82oKJ0lJmFKTLWhOKmclKgNPxKBbZHEdKekhrpwmlHsyEBDBV7IqLuw+blF5Y/wCKc+SkJnIE8DAKvXJn9osQrez74v0NSHGcO0qaJ9bTnyhLpu0zvuitqTZ8s+1p109y6lN8l1sMSAQCPvHi9un/AN1Uf1s3/MVHY2l+Lk1SSJMlMsn+davaEbksA+990cDOnFaipRdSiVKJzJJck8Yva6MoScpKr8E7jVjNKKd0O2Yfi4ecK1EgpUTozB8onR1QQ7vjq4wc2kjb3R6naZ51VCEqUVlhxMN2p8I3+RiXWKBoPdC1dWBYAD5vjuMGWxwkSs9JKVMWxGIzy0Qf3Yhw7g5viW1DwhOjqwgF3xOjdDHWaNvdEu7KVUNxkKdZI290ZEcWVaB9VfUe77xpVmMCb2QfLVxhUzFJbEvjp284spU6/LJ0sQd7RbtEqmVlNKvKAdnh4WX9XL7wrZ/5g4+Bh+nrAc8D44D1hk34BJEBZf1cvvGLs9gTeyD5RObWas3bm3kYDTrwUNF0+CYybM0gVNKvqZ2h0WZ9XL7wrZx7Y3GLRZwbDHAP6aYZSaZKSaFhZn1cvvGptBdBN7IPl94MhABBcMA23UNMTqT2FbjG5OzcUIU0q+WdtMNizfq5feFrOPb4HyizipSaYRimhU2d9XL7xCZRgJvBT6cvvDkxWGngHy9YHU/lncPEQKTM4oTppF8s7YPDPVv1cvvALNPaO7zEWTwyk0wjFNCnVv1cvvA59FdSS78IbTUOcizsDoP7YwCqnXkKbINjtf8AffGUnZnFC1LT3yQ7Nxhjq36uX3gFFMa+dQ84dl1QO/HDdGk3YRSrIA2cPm5feBVNHdS7vwglRVOGGRGPccOQgUxf8NWwiMmxpA6WnvvizQc2b9XL7xCzDirh5w+8EpNMqMVQj1Z9XL7wGqo7iXd8Wyh5FQ+YIcOCcjp8MYVrpt5DjJwx14F4E3YtKhelpb74s2yDGy/q5feNWWcFcPOHYJSdjGKor12cAHK2G77wGro7gBd8WybQYsZp7sHwcF/SFbTHZG/yMCbsWkLUlH7QEuzbHg/VX1cvvG7KyVvHhAZ9SVqwJZ8te3bDmzYoL1V9R7vvGQkZp1nvMZDT9wtGFJJYY6BFpJk3JZGliTxEC6zTqPKNLtJJBDHIjREu34FUhaz/AMwcfCMGX71JiFLNuKBOj0g/t5fyq7923ZFPsERB/fFUEkHBX6D4JiPvEvUrv++2M96QAWCnIIx3fYQGN2ae2Nxh+exIdTFOPeQ3hFTSTwhTnblD3WaflPKNK7MqoMZScr306MwC/FjBZ6wZamxDGFRaaflPKIzbRSUkAHENojUzYMs09vgfKHypyGUGxDbYqaSoCFOdTYQ2bRQWJSXGWWHOGV2Sug5pSV3icNPcxG6JVIAlkDIDzEA60TqPKIT7QCkkAHHdGpjg1Z+Kjowz4iHfd2LpJByxx38fSKykqAgknU2EN9aJ1HlDK7wEaocuBm0QKuP8M8PEQDrROo8oFU14UkgA8W1xKTsW1RqlOC/0+caf98UwOmnhL3nYhsIJ7xL1K/f/ABFshGn/AHwVEln+GreIj7xL1K7/AL7YjOqUlJCQQ5Bx2QCEs8PeDtllxhk0zOxOOb44bNuffCFHVBDu+LZQz1qnUeUErspVQ2pAIYiFbTPY4jziBtVOo8oXrK4LSwBzfGJSdlNqgtmHBXDzhkEue0MWIDZDTviuo6sIdwcWyg/WKHe6XyfDKM07MmqJy6LFV4uDo4vjEbU+Eb/IxnWidR5QCsrAsAAHN8d0ZJ3kzqg1lZK3jwhafTlCidGYPh+9kSoqsIBcHE6IZ60TqPKHKZsUVjRuLLrROo8o1Db9gpe5gs5B/mPePSNLs1IBLnAE6PSChKQ3aHZ2B9XiT3waYeydx8Ii2VSKellX1AHTq3Q/1YnWeXpCln/mDj4GLYiGTaYRSoU6rTrPL0gaqFF0qBJYHlwh2YdGvUQDwgcxToJ+k+BgtjSKylkhamO3KHurE6zy9IVs74xuPhBrQqMbrsNJ9dkU7ukSqoKLNTrPePSIzqBKUkucA+j0hEqKSGLFtHGLJU29KJ1pPoYHaHDEqOSFqY6nwh3q1Os8vSFLMPb4Hyi0vRpN2ZJMX6tTrPL0iFRQpSkkE4bvSDCo2dl2vPwx4iB1M68hTZNnrLjLY3jGTZmkLUckLJB1PhDfVqdZ5ekJUK2vkaEkw9KrAcDgcd2ZHlDJu8ExS8mjZyRpPePSBVFGlKSQSe7XGp9ZeGGGGPd94gVdhfD/ABGMmxaRGjkBZIL4DRDKrPQMyRvI9IBZZ7St3nD00g9knPw0+EZt2ZJUA6uTrPePSA1dGEJcE6M2hmWsXnvAk4ZAbfOIWkewd4gTdjSoUo6cLd3wbKGerU61cvSBWVmrh5w+0aUnZopUJzLPQA5KmG70gNXRpQlwTmM4emrbhniNOGI1aYBaQ7HEecCbsWkLUVKFu5ODZcYZ6sTrPL0iFlZK4ecAqp19TPkWA0H7wu2wxQ11YnWeXpC9ZRhABBObY7oFLqChRIycuNeMOWp8I3+RjZTNiheipAsEknA6IZ6rTrPL0iNlZK3jwhxSwATqxgbdikqFerE6zy9IyDCYr5P/ACEZBbNSAr/l4/44Mn8v+x/pjIyFmRXWf+YOPgYs5hxEZGQz7NHoQrD/ABh/Z8YdmpAQpsMFZcYyMgfgEV9nfmDcfCMtH4zuEZGRf7g8AJmfd4CLCX+RwPiYyMgl0jIWofiP6TE6Q9pP6S//AJeg7oyMjMyHpAdCdw8IjXfAr96RGRkQuy/BX0f8/wCgxIZ8f9RjUZHR9keDWjh/pEFV8C+H+JUajIzMbsrNW7zgtX8XDyXGRkS+xXRuZ8Z3p8ZcStH8s7xGRkHlD4AWX/Nw84dB7R4RkZGl2aPRXyA81T4veeGbS+DiPAxkZFPtB4B2Vkrh5wmfj/tecZGRl2wfSBxZWp8A3+RjIyF9oy6YrKLSlfqTB5I+MaLyf8UbjIGYfjIyMjkdD/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14600" y="1429941"/>
            <a:ext cx="6477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600" dirty="0" err="1">
                <a:latin typeface="Berlin Sans FB" pitchFamily="34" charset="0"/>
              </a:rPr>
              <a:t>TKDA</a:t>
            </a:r>
            <a:r>
              <a:rPr lang="en-US" sz="2600" dirty="0">
                <a:latin typeface="Berlin Sans FB" pitchFamily="34" charset="0"/>
              </a:rPr>
              <a:t> = </a:t>
            </a:r>
            <a:r>
              <a:rPr lang="en-US" sz="2600" dirty="0" err="1">
                <a:latin typeface="Berlin Sans FB" pitchFamily="34" charset="0"/>
              </a:rPr>
              <a:t>Tes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Kemanpuan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Dasar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Akademik</a:t>
            </a:r>
            <a:endParaRPr lang="en-US" sz="2600" dirty="0">
              <a:latin typeface="Berlin Sans FB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600" dirty="0" err="1">
                <a:latin typeface="Berlin Sans FB" pitchFamily="34" charset="0"/>
              </a:rPr>
              <a:t>Penanggungjawab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adalah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Pengurus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Pusat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Himpunan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Psikologi</a:t>
            </a:r>
            <a:r>
              <a:rPr lang="en-US" sz="2600" dirty="0">
                <a:latin typeface="Berlin Sans FB" pitchFamily="34" charset="0"/>
              </a:rPr>
              <a:t> Indonesia (</a:t>
            </a:r>
            <a:r>
              <a:rPr lang="en-US" sz="2600" dirty="0" err="1">
                <a:latin typeface="Berlin Sans FB" pitchFamily="34" charset="0"/>
              </a:rPr>
              <a:t>PP-Himpsi</a:t>
            </a:r>
            <a:r>
              <a:rPr lang="en-US" sz="2600" dirty="0">
                <a:latin typeface="Berlin Sans FB" pitchFamily="34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err="1">
                <a:latin typeface="Berlin Sans FB" pitchFamily="34" charset="0"/>
              </a:rPr>
              <a:t>Tes</a:t>
            </a:r>
            <a:r>
              <a:rPr lang="en-US" sz="2600" dirty="0">
                <a:latin typeface="Berlin Sans FB" pitchFamily="34" charset="0"/>
              </a:rPr>
              <a:t> PA-</a:t>
            </a:r>
            <a:r>
              <a:rPr lang="en-US" sz="2600" dirty="0" err="1">
                <a:latin typeface="Berlin Sans FB" pitchFamily="34" charset="0"/>
              </a:rPr>
              <a:t>Himpsi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terdiri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atas</a:t>
            </a:r>
            <a:r>
              <a:rPr lang="en-US" sz="2600" dirty="0">
                <a:latin typeface="Berlin Sans FB" pitchFamily="34" charset="0"/>
              </a:rPr>
              <a:t> 130 </a:t>
            </a:r>
            <a:r>
              <a:rPr lang="en-US" sz="2600" dirty="0" err="1">
                <a:latin typeface="Berlin Sans FB" pitchFamily="34" charset="0"/>
              </a:rPr>
              <a:t>butir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soal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dengan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alokasi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waktu</a:t>
            </a:r>
            <a:r>
              <a:rPr lang="en-US" sz="2600" dirty="0">
                <a:latin typeface="Berlin Sans FB" pitchFamily="34" charset="0"/>
              </a:rPr>
              <a:t> 90 </a:t>
            </a:r>
            <a:r>
              <a:rPr lang="en-US" sz="2600" dirty="0" err="1">
                <a:latin typeface="Berlin Sans FB" pitchFamily="34" charset="0"/>
              </a:rPr>
              <a:t>menit</a:t>
            </a:r>
            <a:r>
              <a:rPr lang="en-US" sz="2600" dirty="0">
                <a:latin typeface="Berlin Sans FB" pitchFamily="34" charset="0"/>
              </a:rPr>
              <a:t>. </a:t>
            </a:r>
            <a:r>
              <a:rPr lang="en-US" sz="2600" dirty="0" err="1">
                <a:latin typeface="Berlin Sans FB" pitchFamily="34" charset="0"/>
              </a:rPr>
              <a:t>Distribusi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waktu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sebagai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berikut</a:t>
            </a:r>
            <a:r>
              <a:rPr lang="en-US" sz="2600" dirty="0">
                <a:latin typeface="Berlin Sans FB" pitchFamily="34" charset="0"/>
              </a:rPr>
              <a:t>:</a:t>
            </a:r>
          </a:p>
        </p:txBody>
      </p:sp>
      <p:sp>
        <p:nvSpPr>
          <p:cNvPr id="2" name="AutoShape 2" descr="data:image/jpeg;base64,/9j/4AAQSkZJRgABAQAAAQABAAD/2wCEAAkGBhMSERQUExMWEhMTFxYWGRcYFxgUGhgXGBUYFRgaFhUXGyYgFxkjGhkTHy8hJCcqLC0tFh49NjIqNSYrLCkBCQoKDgwOGg8PFykkHiUpLCw1KSwsLi4sLCwsKiksKSwpKiksLCk1LCwsKSwsLCopKSwpLCksKiksLSksLCkpLP/AABEIAPIA0AMBIgACEQEDEQH/xAAcAAEAAgMBAQEAAAAAAAAAAAAABQYDBAcCAQj/xABDEAACAQMCBAQDBQQGCgMBAAABAgMABBESIQUTMUEGIlFhMnGBBxQjQlIzYpGhU3KCkrHwFSRDc4OTosHR4WOy0lT/xAAaAQEAAwEBAQAAAAAAAAAAAAAAAQIDBAUG/8QAKxEAAgMAAQMBBwQDAAAAAAAAAAECAxEhBBIx8BMiMkFRcYEUsdHhM2Gh/9oADAMBAAIRAxEAPwDuNKUoBSlKAUpSgFKUoBSlKAUpSgFKUoBSlKAUpSgFfCa+1yP7W/GfMZ7GJykMYzdOMjVldXIVvTSQXI9QvdhUNpLWWjFyeIkOM/aFNfXAsuEsMuWV7sjUqqpxI0IOzKuw1nYkqFzqDC62FrBw+2CvLpRN3mnk8zsfieWRzux/lsBgACuOcD8RmwhdLZU+9zYEsxAZLdFzy4I1G0kqgkt+VWYjLadIg76bWxmuJGlcZPMmbWRn9OrZB7KAPasnYl9zeNDl48fU7VP9qnDFOPvOv3jimmX+/HGVP8a2bD7ROHTEBbuJWbYLITAxOcbJKFP8q5h4f8AXt4AwX7pCekkyNrPulvkNj3cr7ZFdA4R9k9hDgyobx/1XBEi/SHAjH93PvV4uT8oznGEeE9LijgjIOQehG9fa+IgAAAwBsANgB7CvtXMhSlKAUpSgFKUoBSlKAUpSgFKUoBSlKAUpSgFKUoCA8b+KBY2rSDDSueXCp/NKwOM/uqAWb2U1+eOJwtKywlidZMsz9282ST7u5J+h9KuPj3jv3u/kIOYrUtbx/wBYEc9/q6hPlECOtRnBOAS3UrCEAYwJJWyVTbKqAN3ffOkEY1ZJGRnlsnz9juqrShr+f7EXNOsa6VX4R02VVA7sx2Ufz9AanPBnhfijzC6ht4H2Bje6R1iTB6xLrDsx/pOWdhsRVssPszgjZXaWaSRG1qSUVVb1EYTB33GrURVgWe+t/NHMb1RkmKZY1kYekU8aoqt1+NWB6ZXqM67a0+WLu6SxLgtPCWnMS/eREs2+oRMzR9dipdQ3TGxG3v1rbrT4RxWO5hSaIko4OxGllIJVldT8LKwKkdiDW5XccIpSlAKUpQClKUApSlAKUpQClKUApSlAKUpQClKUAqv+IvHlnZOI55DzGGoIiPK2nplginSDvjOM4OM4NTs0ulWY9FBO3sM1+b+JpdMebNiK5u255RwWcRsSAzLkctAAqIDu2g+VQM1WUsWmlcVJ4zHdToZplgLMrTYheRHiB575QMHAI0u5Vj+5nuK7JwThCWsEcKdEG57sx3Z2/eZsk/OuMyxCRCurPUahjIYd9ujA4PsRXZPD3E/vFrDMRhpI1Zh6PjDj6MGH0rzbnvJ3tZiJClK+1zA0/Atz/rPEoR8MdxG4HYc22iZsemWDN82PrVwqh+CbpU/0pduG5ZumXKozkpbxJExCqCWAYSdB+U1eo5AwBUgggEEHIIO4IPcV7VfwL7HnS+JnqlKVcqKUpQClKUApSlAKUpQClaPF+NwWsZlnkWJB3PUn0VRu7Hsqgk1Tr3xvdTnFrELWL+lnGqVh6x24OEzsQZDn1SmAv9K5tacfvbZtfNe+jONcUgjWTHdoHRVGrvoYYPYp3v3CuKxXMSywtrRs77ggg4Ksp3VgcgqdwRUtYDbpSlQBSlKAVwP7Rreaa/4qyHSLZIdTn8qG3j5Ua46u8jPj0yx7AHvlavEOFQzxtHNGksb41KyghtJBGQeuCAfpUNaWjJxeo/OVpbCNFQdFAH/uuo/Z9bFOHQA/m5knyEkryAfQMKj/ALT/AAPbWtqLq1iEJjkjV0UsEeORuX8GSFYO6HIGdiO+259m0wbhlsAMaA8Z7bxyMhOD64z9a8/qIOK9f7O6Nin4RYbkPobllQ+PKWBKg+pUEFsdcZGfUda14Y1t4WLOz6A0ju5yzEAszMeg6dAAAAAAAAKw8PsXvZ7gGeSCG2kWIJEVVpGMMcxeSQqWC/iKAq4+Ekk5wNLxPwe4gi5HOM9veEW3NlC64GmPLy5RQsqEMQuwOvSCSGytI9PNxTKO2KeEl4S4rDaWNvFKWNw0YnliijknkV5yZmLRwq7KNTMASMbe1S/hu/tn5i28jeU5aB1aJoi2T+xlVZI1Y5IBGPStzgnA4bSIRQppUbk9Wdj1d26u56kmonjlrjiPD5U2kJuIpCMZMBgZyG9VEywEehPua9Q4iy0rxKW0nSAWwcAnSCcbAsAcDPfB+VRHAuJXMjMtxb8ohc5G6htRGlWyRIMeYMMHB8yodqAmqUpQClKhPEPiZbfEaASXDjKpnYLnGuQj4UzkerEYHfAE3WvecQihUtLIkSgZLOyoAB1JLHpXLeJ2l1cHMvELjqSUjIgi3ztph0uVGdgXJ2GSetaEPATGQ/ItZpCfM+lomx66m5pY9OrD51btB0eT7QuHjOm6jlx1EObg/wB2EMah7v7TVmDJYRtJICVaSaOSGOE7fGrhXdt8hFx7ldsxQQshVho1AghWIwDts64IOO4xilrapGgRFCqvQD/O5J3z3qe0GCPhuZOdO7XNx/SSfl9okHlhX2Ub9yetYZ5nJMSu3PEJYlUCpljpDAsGw2VbC5I65ztUhJIFGScVozXxPTYfz/8AVWwgyWcjRxRiZg0oUayN8tjfoB374H0rzZcaktZzNCupXxzocgc0DYMudlmUbA9GAw35WXTpU4Rp1jhPFormJZYX1o30II2Ksp3Vgdip3Brcrh8XCIkJMa8pj1aJmhY46eeMg/zqWtOPXsP7O6ZgBgJOonX5lvLKTj1k71TsZOnWq8uSASBkgbDpn2qpeG/HZmmEFxGsMj55bIxZJCoLFcMAUfSC2ncYB32q31QkgvC897IHe7CRhiOXGE0su2W1HmMCMnSOmdGdtWlXGfF8UEnJWOW5nwGMUKqSinoZHdlSMHBwGYE42BqczXP+Hc0x3jRhfvLXV0MyAhcrM0cRfSMlRCsOPUAb75rG6z2cdRpXHueGl9oni1JuGzwy289tI/K5YkVWV3WaNlAlhdkG4zhiCQD1rz9l8RHDYsjGp52AxjYzvj6VvItwz8q4hWa3lVkYkJ5TpLeYBsPEwGn4QQdPXOVlrCxSGJIoxpjjUIo3OFAwNzufnXDbc5xxnTCHa+DARLbzNcQKJeYFE0OrTzNOyvGx8qyhSRvgMAoJXSCIPxR4xlkthAIuZOjx3E7Ov3eKGGK5WUczzSENhQMjOQsjA+XFTw5dwG21KjsmQxAJQ6X+Ejo4ZSD3U1mtbOOJdEaLGg/KqhRv12FIdRKC7RKpSemlD4vltbfD2N5O0as5cSwThurnEnMV2AyQPwwcAbVN8CtGlYXkrxyPJGBEIjrjiifS5CSEAylyEJfCghEwowS2nb2qRjSiqijsoCj6AVreF5/ulwbQ/sJ9ctt6Iw800A/nKg9OYOiV009R3vtkY2Vdq1FypSq9xzwmZphcQztbT6RGzrqIZQSykoHUM6kvjVqXznUrYXT1mBYaUrFdXKRo0jsERFLMxOAqqMkk9gBmgNPjvGltotZ8zMdEaZwZJCCQo+gJJ7KrHoKoMMbZZ5G5k0h1SPjGT0AUflRRsq9gNySSTnuuJvdSGdgVTGIUIwUjODlgdxI+ASNsAKMZBLeaukQKUrTl4hg4UZ96uDcrzJIFGTUe16574+QrAzE9TmmEaepZSxya8UpUkClKUApSlAYLzWAHj/axMsse+MvGQ4BPo2Cp9mNdhsr5Z4Elibyyxq6Njs66lOPqNq5LV1+zO9zbSQHObaVlGe8cgEyY/dGtkH+7qk18yyJXwtwA2sb6yGmmfXI4JbUQqxrl23Y6VUk7blsAA4rxxXwmssjSxTSWsr6dbR6CJNI0jmRyKyk4wNQAbAAzgACdpWTSaxlk88HPvE3ApIItT3k9xLKyxQQ+SCMyv8JfkqruiANIwL4Ko2x6VtCNbKzIQFlt4iR3Ziik7+rMf4k19a6+93jzdYbTXBF6NLkCeQfIgRA+0vZqweK5ysCgHBkuLSP6PdRKw+q6h9a825pzUIrhHXWmo9zJDh9pyokjzqKKASerNjzMfcnJPzrYr7X1Vrl8mx5qN8QWbyQ6ov28LLNCen4sZ1AZ/S41Rt6q7DvUyI6xumKuk4vUQ8fBL8J4mlxBFPGcpMiyL8mAIz771t1VfAz8s3Vt2hmMiDIzyrj8YbDoBKbhB7JVqr2YvuSaPPax4V+fjUwGpVUmdhFbR4OTjUTNNIDgR6BrxgEKoG7OFEP44vmlkitA3lQLPcEDAbBPJj+TOpkIz0iUHIep8Wmh7aVgfwongYDovM5R1EdwGiC57B89M1S5z/rd9+v7x5uv/wDPDo+mjRVl5IPSk75GN9vfbr7d/wCFfa1uHAiNVZ+Y6AK79NT6QWOO2STt2+lbNaEGrfT4GkdT1+VV6wWRNCeaVSZS8jZUqQwAARskgnVjBxgbbEVv3t4AwJDHWwUYUt1zjOOgwOp2r1UkClKVJApSlAKVgtb+OXWEYNy3KN12YYJHv17VnoBSlKAVM+BLnl8QK42uYCCf34H1IMe6yzn+zUNWWxm5dzbSYyY54/oJSbdj8gkrH6VEvBKOv1X/ABrxh4YBHCcXN03IhP6WYEvLj0jjDye+kDvVgqi2033u7ku+sceq2t/TSGHOkH9eRQoP6Yhj4jXJbZ2R01hHueG7w7h6QRJFGMJGoVfkB1J7k9SfU1F+LWAjtyRkC7tM/WZVB+jFT9KnKivFdk0tnMqDVIqiSMeskTCWP/rRa8mL97k7n4N8TgyFAw1KoZl7gOSEYnsDokHvg+lbsS1XV4qC0FwgH3aeNSZOhMkskMdspGc4/El7be3exwmrRXJDfBspHWOeKtmPpXm5O1dLiu0xT5Ifg0WOISEfntkDf8OZ9O3/ABHq01UvDzl+I3R/LFBbp/bd5pGHzCiI/wBoetW2uqj/ABoxs+JiqD45sDb3C3g/YSqsM/7jhsQy4/SdRjY9vw+wJF+rFdWqSI0cih0dSrKRkMrDBBHcEVsZnLbYaJWjznUGl39WkOR8hkCtuX4T8j/hWpe8HaCQ2cjvhSssEufNJCkqsEYnOXQhEf8AUrKfzHG7WqIIWlbN1a6dx8P+FVDj3i9op/u9vCZ5sAt1wuQCNgMnYgk7AZH0nSCzUqr8M8aMzNHcW7wSBHcDBOvQCxChgDqwDjrms1j4wSeeKKJdSyxNIWJwUILDSy+uV9fzDG1NQMni5mRYJgdIhuI2c9PI2Ub/AO2Pqanga5zwy3nNsIZJC8d4rqhO5injYkI2rs2jHz9Op9cP4b92tEvbaR9SgGWJj5Xw2hxjAxg565/jUaCc4LcC2HEGfcRzvIcdwyhgB79BW34e8Tm4YpJC1vLpDqrZ80Z/MpIHf/PXEfFDz5OJwj86xFfm0O38wKj+EcRklVr2bEa2kLRIucapNO5OfXKjT6kdxTQSDeP15eoRZLzNFGNXxounL5xt1Ax6/I1P23G4ZJnhR9UkYy2AcDcAjV0yCRt/4Ncoh4O5jtsaudcSHl7nyopxn2yxJz6JnvVv8PWRhk4gYBqMarGhO+qRI21Z9y4BPuahNkl2zWpxeZkgldPiRGdf6ygsP5gVTvDXB2ZrS7hkZ2YutwXbJ6HOc7n0xv8AlPvV7ZQQQeh2qy5IOg+MuLstsscLYmvGWGIjqutS0kn9iISP81A71gs7NIo0jjGlI1VFHoqjA/lVZ8KcT+9MJXYMthAtnrPl/GAVrpyDsAdNuM/ut262Gw4vBOCYZopgOvLdZMfPSTivH6qTcs+h3Uxxb9Tbr7TFfK5Dcpt3LHZS8i5ybOSRbiJxnFu6TI5WUrusPOKMrnyjXpOABVt4VqWJA7B2CjLjcN7g+43rz4ShElxxB3AJEkdsAdxykt45sYO27TyE+u3pWOfwE0JLcPn+6qSSbd051vk5J0JqVoSSfyNp/d713ewcoqSfJze1Sk0yYjuMVpcX4skUbSSHCL17kknAVQN2YkgADckgCtNLLiecGGz6/ELmbp66Pu/X21fWpDhfhQiRZrqX7xMm6AJy4YjuNUcRLHXg41szHrp0gkFGmyXEuEHOC5R68GcJeGBnlGJ7mRp5RsdBYBUj228kaxpt1KE96n6UruSxYcvkUpSpBUPtKjVreJQQlw0y8h8Z0Oqs7EgfkMayKfUP64qscK4hzowxXQ4JWRM5KSL8S57+oPcEHvUj4huefxBz1S0TkL/vJNMsx9CNIt1+avWpHZqru4GGkC6vQlRgEj9WNs9SAvoMXiQZqo/jzhOkLcwqObbsshxsWQfEpPoBv8s+tXWaUKMmomRtWc7561fAUu74rHd31jyG1aA8j4z5QVBwx7HYj6j1p/oxLLiSSABYLkMmc4Ech82PYEgY+Z9Kx8ItUsOIPGy4S5A5L/p3yY/qcD6J61aOOcIW5geJjjV0bGdLDcHH+diaggibrwgTdpMkpWJZBK0RzjWNyUHQau/zPyqJu+C3T3EtooIs5Zecz4/K2GZVbp8QxpG+QO1XWygKRojNrZFVS3TUQACce/Ws1TgIfhfCXju7qU4CS8oJg9kTByO3asFz4Jt5JuY2vBbW0QbEbP8AqK46/Wp+lMBpPwqIMkojBeFCkYG2Bjoo6D0z71UOHy3dkyM8EkqziSSRYxkiZn2zgHooTb95uuKvlKYCF8KcMeGORpAEeaV5Sg3CasYXPc7VNUpUkEBxK/YWC2qKS1zfXSlV2aRRNkKPdnkgXfsfSrgvD3kiW1mjtbu8iUI1yIyPuuVHledWDSzgdkKHoW07FtPw54bS7gimZ5I3hurtkeNgjaWkaFhqwSuVQbrhgRkEHBq62lkkKBI0CIucADA3OSfckkknqSTXlTvUNjHzrO5Q7kt8EPbeDoVjCmS4dxj8ZriUy5HcNqwvyAx6g1vcH5wRkn8zRsVEmAOamAVcqPhbfSw2GpSQMEV9vuPW0P7W4ii/rSKp+gJyahbzx/EAeRFJcMM76TDGPcySgZX3QNXE22uTeMdfuo1r/wAUz2V9dCLkiJo4JZOYrnzEPHqDK4wNEa5yD0HTFTnhz7Q5JbiKCeGMCclY5ImJGoI0mHRhkAqrYYMdwOmc1zficMtxLJLMeYZCPwVJjhQINIEjkapACDnbBJPlx06R9m3huMwQXzsZJpogyjGlIVcAlY0ycnYAuSScHGkHFdPTzsnLIy91evuL6q669lH3n6+3gvVKUr0jzRSlKA0uKFiqojFGlcJqHULgu+PQlFcA9iQd8Vq2MbPcTzPnEf4MS520BVeR8Y+JpDp77RJjGTnev4mZMr8akMvbJU5K5PTUMrntqrzbR+cyKTpkAJU7YcDGcHcEgBSP3Bt1oDkvAJNUVs7MdU6yTso6M8x5zsx9AXYY/eHpU3URccKa3lltcBZYA7WrElVe3Z1dAMDopCRNsSNAP5hUvWiII/iDeYDtitWpG+hyM9x/hUdVyDXvOHRy6OYoblsHXqMMu4O3+HStilKEClKUApSnBuDi8nmDySJFbhFAjcxlpXXmFmI6hVMeB0yxyDis7LFXHuZaMXJ4hSsFprGtJDl4pJIydvNoYqrYGwLLpbHbVWerp6tRDWCvMkgUFjsFBJPsBk0kbAJ9AT/Cq/xfiwkHKBAQKGnfsFwG5fzI3b0X5iq2TUIuTLQg5yUUZuD28rW8QkmlUaSwjjd4FUyMZW1csgu2WO7H5Ab1qcStEiZTKongJwxk1OyH9RLEhl6Z2BAyc7VIW3HYn7sr4zy2VhJjrkJjJG/UZFbU0QkTBGM+o/7V8vK2fds9PqI019mQzj1yfLWxijH4caIP3VVf8BWG44iuoxovOk7qMYXP9Ix2XrnHU9ga1LfhUyjlc0LAvwlc83SQPJq6IAcgEZOMdCM1IKkcEZwAkaAsf8ST3J756ms2kn501TbXjPXy/k3vCPB/vPEEjuAs0SxSSvFj8IYZEjDg/tCSz4DeU6D5dtuq8M4osiQYXRzoeaqgggKOXt2/pF7fwqu+DvDEkNo7NmO5vMFzsGhQjSiDr5kQscbjmM3Y1YbGD8VmC6Y40EMYxjYHLsP3SRGo2/2ZO4INfQ9PX7OtJ+T5rqbfaWOS8EjSlK3OcUpSgFKUoCC8W+GBeRLpIjuISXgkx8L4wVbHWNh5WHp7gEUjh14ZFOtDFKhKSxHcxyDqpPcdCGGxBBHWuqVS/HnBCp+/QqWeNQs6L1lgBzqA7yRZZh6jUOpXFk8BE1G3dvpOR0P8vat+GZXUMpDKwDAjcEEZBB7gik8epSP85rQgiKUpUlRSlKAVt+GL4Q3TRtst0AVP/wA0akFSfVowpH+6b2rUrQ4v5lWNN7h2Uwr1PNVgyvgbhUbDMegAOayugpwaZeEu2SaN+8UreXaNsTIsq+8bxINX99ZR/ZpVq494fS5Cks0UiZ0yJp1AHGpcOpBU4XYjqBVCtFt5EDiK8uAwDKZ7hIEYEZGVtjsPmneuejqNgkk20a2V5LdMvFuJRxRsHdVYqwVSRqY42Cr1Y5x09aheCeF7mW3SKO1dQVQM8uIE7GTOsa21YIyEPxfwlpOPvaMiWtrZWzSBmbTG0hCrtkuDGW3Kjcdz6Vnmv7i5Q864kAYY0xnkL88p5z8ixFcvWXLUprM9euTs6SmbTcPn69cGna8Oa0uJbZnRjpSYaM4UOWRlwxJ+JNWe5cnAqQqs2LxwtA+lUxDKjhF+KUSRIVCjdmLh8d6kxYPNvOSqHpCp2x/8rD9ofVfh/rda8q2Kcu7wj2KZNQ7fL9P+jLBxqJ2wjZH6+iHthXOznOfhzjBrHx21eRNCjPcDJUFxumoruEU+Y4IJKqO9Z4+GIhJTMeeoUkLn10Hy598V9nu0gXMkh3OBqxqJ7KqqAWPsATVE0pJwNGm4tWf0dK8FeLYZlS2xNHPFGBich2lVAFMiyqSJN8Z6NvuBkVa65p9lNks0kt27BZEBhS3OzwqSCzzL2eTShGMgKowTqOOl19JU5OCc/J8vaoKbUHwKUpWhkKUpQClKUApSvE0oVSxzhQScDJwN9gOtAcymsPul1LagaY/21v6clz50H+7k1DA6I8VeLS+EgJwV87IM43K5zjHyO3sasXiGya8Z1TQLm30z2r76ZYZFUOjP0wzK6nGdP4LHsKqFxcyTRsIDyblCFdJBhoyN9MiEHG+NwPMPhO4arpkGW9hwc9j/AI1rVMsudjuK0p+H43Xp6H/zVyDTrDcyvlEjUPLK4RFJ0jOCxLNg4VVVmOx+HbcivL8QiD8vmKZD0jBDOevSNcseh6DtWs/EiJUJE9oyMDHLLEYVZiGUoomA5mV1ZGPlg4qJN5x5C88lmt/BZxm4umOAciJVgT+8dTjHrqFfOB8UsY5lis4mleTIMyjUGCjJLXErAygZ/KW67d6g+KM0qk3c5kiHmKNojiGO7KoGv185YZqY8IWAOb6QaUMZEIO2mE4ZpCOxfSmB2VR0LEV5tsJRhtsufodcJJyyCLhiuT8PvkgtUDE/hl4QBuzNG7RgKO5On+HXFTPhnx7EsVxNcTBpJZjJHbqcy6DDEEjWLOQQQwycDYscA5qucK4QSxcj8Ry7MSSwTmOXZUz0GT2xnG9T0qlW5aRc1JLCOPPMk8zCM6UV3yzAIoBKxKyq2pgMt0G7e4qdt3usLm2jXIBwJ9xt0wY8ZHTrWCxhVlgTOrnyPdNt8UaMGj6ehNqPcKasdXs6eux7Jc/k0q6m2tZF8fgracOcSmX7sS++MzIQpIAYoD8JbAye9JuJ3CyBGgjiDfC8kx0kk405SMgN6AkZ7ZqyV4liDKVYBlYYIIyCD2IPUVn+kqflb+WX/WXLw8/CIv8A0bcN8c6xj0ij839+QsP+mtiy4JFE2sAtIduY5Lvj0DN8I9hgV8FlLGfwpAU3/Dky2PZJAdSj2Ib2wK3Ii2PMAD7En+ZA/wAK2hVCHwrDGds7PibZhvrxrcG6jOmW3VnBG2pVGpon9UfGCPXBGCAR2dGyAcYz2rkvCeGm6vIoB+zjKzzn0RGzGnzeRRt3VJPaut1sjBilKVJUUpSgFKUoBWOcNpOjGrG2emfQ+x6VkpQFKveFSxhXVJkjBaROXpkntHOTIojBYXFq+P2Q1MpI0jZeVKP4bF0M30MEjqoCTRcyKTB+LHR4e2wc/wAqsNKAqq/ZpZd/vDexvLr/ALS1uJ4EsBjNpFIR0Mi84j6y6jU9XxmABJOANyTtge9AY7e0SMYRFQeiqFH8BXKvtL4196uPuwObe3/aL1WScgEBh3WNcbdNTnO6CpPxf9peoJHw6XU/M/Em5YeIR6H+BnwJCX5fwZGM7iqJDHpG5LMSWZj1ZmJZmPuWJP1qCUjTn4HEysuCAVZQNTMqZXTlEYlVIB7CrNxPxfLNbGBYRC0ict5NYYKpXS3KAGSSMgFtOM53xisNhaArlhnPTPpWdLBAc4+nUVnKClm/I0Ta8Gnb8N8g64xsoxnHbckCvF/xMwwSEQSghW0+UNlsHGTGzYycbmpSRGPRtI74Az/E7AfT+Fal9HFGhd05hXpq87FmOlVUvnBYkAfOrkEHwnxPaNLtMipHBFGpbMe+ptYGvHQLFVpjkDDKkMPUHI/iKjLTgEfLIlRGeRuY5A6PgAcsjBUKAFBGDtnqTX2HgMauGCKDnVrT8JsjfEnLwJAd+v1B60BKUpSoArDczMNKohklkYJHGOruegz2UDJLdFUEnpWasXhHxAltxGV7nZWhAVhBLKYiXGEEkYYLqAZnJAz5NyFqQzpHhLw0LODSSHmkPMmkxjXIQBsOyKAFUdgo75Jm6j+FeILa5zyJ45ivxBHDFf6yg5U/OpCrGYpSlAKUpQClKUApSlAKhOMeNbG1YrNcxo435YOuT/lJlv5VvcatJJbeaOKTkyyRuqSD8jMpCttvscHauEy8BuLXySWc8Z7skbzqx7tzYg2rPXLYb1FY3WSgtjHTWqEZvHLDpF39slkoJSK6mA/RAV29QJmQn6ZNUrxn9qKcQWKGKK4S3Ot5gypl9JARcRyMXQHXrTGchM7ZBhTL+5L/AMmX/wDFaFzZMzB44bgnILBbeY79A6+TAcf9S5BztXLHqLXx2f8AGdMunrS3u/Ylre5RxlGDDpsc49j6H2rds7TWf3R1/wDAqMTw7PMdQsbrmYHmEMsJ+kjBcj5n51McK8J8ZGFWA6Ov+stCp+QaFy2fmh+ddFdjl5i0Yzgo+JJkkBX2s1zwK/i/aWZkHdreVJQOnVZOW/rsqnpURLx6FGCylrdj0E8b25Py5qqD9PWtjPTbu7oRrqOTuAFUFmZmOFVFG7MTgADqTWHi3h2SK4tDcN+KyTz8oHKQ6OVGi7ftJPxXLMdsgBcDJa1fZ3wZZz9+kGQGdLYdQFGUaYerOdQU9kG3xmtz7ROCyNybqJGkMAkSRFGpjFJoYsqjdmVo0OkbkFsZOBU4V3kqtKxW9ykihkYOp6FSCNtjuPestVLClKUArHDAF1EDdmLE9ycADPyAUfICslQXEvEZ1rBaRm6uZG0Iq7qH76mzvp3JA6AeYqN6A3722M0sUMI/1uRhynHxQjI1zauqqi5PXzbLvmu2VUfAHgX7ijSzvz72cDmydlA3EcQ7IPpk7+gFuq5RvRSlKEClKUApSlAKUpQClKUApSlAKUpQCvLxhhggEHsRkfwr1SgPKIAAAAANgBsAPQCvVKUBA8W8D2dw5keHTK2CZImeB2wMDW0RBfbbzZqKm+zGInK3d3GPQNAw/jJCx/nVyJriPH/GsvEMnUVtSW5ca5AdNwGm/WWHm0HZcgYJGo43WxqjrNaq3Y8Rm8SyW9q8S2txNfOGbm5aMqFwVALpGsZIbqAdQxuN6g73xHc/7OCNR+pnaQgd/wANVGT171iil1vy4w00n9HEpkb6qgOke5wKuXAfstuJsNdt92i/okYNKw9HkGViH9XUf3lNckLbrX7scR1SrqrXvPWUzh1pc8RflRl7httSj8GCMEdZWTOVP6dTluwPbs3gzwNDw9PLiSdgA8ukLsPyRr/s4weij5kk71M8K4RDbRLFBGsUa9FX17knqzHuTknvW5XbCvt5b1nJOfdwliFKUrQzFKUoBSlKAUpSgFKUoBSlKAUpSgFKUoBSlKAUpSgFcO4FwW3PFbyIwRGJXXEZjUoNj0TGB/ClKYNw7TY2EUKBIo0iQdFRQij5BQBWxSlAKUpQClKUApSlAKUpQH/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data:image/jpeg;base64,/9j/4AAQSkZJRgABAQAAAQABAAD/2wCEAAkGBhISEBQUEBQSFRUSFBQUFBQVFRQUFRQUFBQVFBQVFBQXHCYeFxkjGRQUHy8gIycpLCwsFR4xNTAqNSYrLCkBCQoKDgwOGg8PGiwlHB4sLCwsLywpLCwpKSwsLCwpLCwpKSwpKSwsKSwpKSkpKSwsLCwsLCksLCwsLCksLCksKf/AABEIAOEA4QMBIgACEQEDEQH/xAAbAAABBQEBAAAAAAAAAAAAAAACAAEDBAYFB//EADsQAAIBAwIFAgQDCAECBwAAAAECAAMEERIhBQYxQVETYQciMnFCUqEUI2KBkbHB0fAzchYXJEOS4fH/xAAaAQACAwEBAAAAAAAAAAAAAAABAwACBAUG/8QAKxEAAwACAgIBAwMDBQAAAAAAAAECAxESITFBIgQTUTJhgSNCcRShsdHw/9oADAMBAAIRAxEAPwDurTA6QzCJgz1JwwTGMIxpYIwEWI8UmybBxGxCMQk2QDTGMMRsS2yEXpRaN5NiLEmwgBI58R2MCo4k7AD95Xuqzafk6+TCdiev9JGxjJRDP3Ktkltz3JlGqmDkf8M01zbhhOReWRH+50cWReBNS/J2OE3vqUwT1GxH+ZbmY4dcenUz2OzfbzNQrZGRuDMmaOFF4ewSpkbLJzIiN4tMYVyf0kTLt/WWmpyJgN4xMGilpkdRJaI7/wDMSELtiPVFGis+egkXpnb9ZbYeJEy7RssoyD0/aKTaR5jS3IBtSN4OJJBInCHaAxEBJI2JNk0CRGxDKwQISAxiIbQQIUQYRjHj4k2EHEeC9TEhLyyWyBVKvYSAiFBJjEtABMhaTGMVl0Ehg6MjeSEQZchyr/hRO69PEt8IuMD0ydx0+3iXFletaAnI2YdO0u75LTK60X9o2INInG/WEYgvsEr5kTL7SYwH6SyAVmTbaQuu3vLD5xIWyPG8amBkGj7SEjeWTTznMiaOTKMj0D3ih59xFLbAbCKERBnFGjRQiIgJCAxYhGNiQgBWMVkgEZyBJsAA95BVq4O0KrUkRSMlEAcwZJojaY0hGYsQsRoSAxRzBYwogJMjcQ4sS6IQh4SxOnjEYCEJOhxCIkWJKjZlGQdhBYQozCAhBUSBVTbpJyJEy7xiZCqyDvAdRiWGEjZPEamV0Vsxpa9IRS2waNPiPiKPicgsMBFFHEBBogI5MjdoUQZ3kZMeKXQASsbEIxoQkZWCRJSJDXqhFLMQAoJJPgDJMtvRP2QLSnd8RpUhmq6oP4iB+kynH/iNT0abTLOxxkggL7jyTOLY8jXd0fVuH06t8tkuR9u0z19Rt6xrbNM4et30b234/bVDhK1MnwGEukZnnHF/hrVpIXovrKjJXGk4HiX+TePPc06lrVZteghH/Fp6EH3G0M/UUq42tP0F4p1yl9Gts+KUarMtKorMv1Adv9y7OFy3yxTtNWH1u31N0IHYae07pE0xVNfITaSfQJEjK7yaA8cmLABhoIEfMLCTRoynIhGUAC0jMlMEiFBIDIismeR1CIxEA9P3ig+oIpfsBqyIwWHmMZydkBMZjEzQCYUiAuYEOCRLoGxojHYRjDsgMUIQWMOwjFpBdUVdGRxlWBB+x2MJm6+3X2Hmee8Z+JxWoy21NSBtrbJzjuB4i8mSYXyGY4q316M3xfhdTh94radSqwemSPlZeoB956rwDjdK6pCpTI/iXureD/uYCpzxSu6ZpX1IAH6alPqjfm0zPWnFKtnUb0KmzAjUOjL2OPP9pgnLOJtruX/sbaxu135R7BxnjNK2pM9VhsNlz8zHwBMd8O+FMalS6cYDZCDzk5Yj26CDy9yUbkLcXdU1A+4UNn+TN2+039KiFUKoAVRgAbAfaa4VZaV0ul4EU1jXFezyjji17G+NUEkMxZWPR1PVTN3wLmyhcquGC1DsabHBz/D5E6HFeEUrimUqrkdj3U+Qe0zvDPh3Ro1lqeo7aTqVSANx0yYZx5Md7jwR3Fz8vJrDBIlXiHFqFEfvqiqfBO/9I9nxOjWGaTq+Pyncfym1Wt62Z+D14JiIwG8NREV8RmwDDaSAyMe8cQMmg9oJjgwHWQgFRpVcZ9pa69JE5PtGSRkH7MIoWto8v2A1TGATGRwVyO8U5KINqjEx4xEsiAxjCxEBLE0CBBdsDJwPOdhDInA5z4XUubV6dIkNsw/ix+HMrTaXRaUm9M5/MfxBoWzFEHq1B1AI0qfc95nKfxXqavnoJp9iQcTiclVbend6bxAcnSpboj9PmU9fE9eueEUKq6Xp02Uj8o/qD/mZIu8nyT0aqnHj6a2cBObKF3a1vRJWp6T/ALtsaunbz/KcH4V0aLrWDorVAVI1AH5MHpn3nP5x5NayYV7Ut6ed/KHwfIMzlvUr0V9ekSofUhZfJHzKfGxiry0rTpeBs45cNS/Jpuf69iW9O3pg184LU9lBzuCB1MyAtmDenUBU56MMYJ8/eekfDnl2gaQuCVq1Sfv6Z64wfxe863MHJNO6r06rNp04DgD6wOm/YyP6esq5/n0BZZh8PwYTk3mhrOqaVfV6bHBHdG/MBPWFOQCOhAP8jOTxHk62rVVqunzLjODgNjpqHeddgAPYfpibsEVjXFvr0Zs1zbTQJnE5v4uba1aomNRIRT4J7wrjnGzRirV0yNtgSP6gSjx6pRvrOqtB1cqNY09crvjBl7tOWpfZIhpra6MlwTkqreJ69WrgOTgnLMcHG/iUuL8BuOH1FdHyuflqLkb+GE03w14zmm1s31ISyZ7g/UP5H+81XFOHLXpPTcbOP6HsZkj6ebx8k/l+R9ZnN8X4OfytzALqiG29RdnX38j2M7WqeVctmtaX/p6SSW0Ov5lPf/M9TIm36XI7jVeUIzQprrwxYiYxdIJmsSSqYxkQfBkurziDwQEyCoOv6SY7iVav9peSMb1PvHkO/lo8boqdXh9zobQ3TOBOtKPGOH5Gpe28fht5rXB6j9ZzqSpckEuSGjeU3LBHVipwwBBKnwR2kxE8h49Z3HC731qRJpuxKnswO7I3vM13w7G48fM9czFqnM4DxyndUVq08b/UvdW7qZjbPnivR4jUo3h/dmoVGQB6Yz8hHlcYheVJJ/kix09r2jS82c1JZUwSNVR86E+3dvaeeNxri1UG4Q1tAycqMIB7DuJf+IZU8ToervS00s+Cpb5iJ6Vc3VKhS1OVSmq+wGMbADvt4iG3kp96SHrWOV1ts8L4rxP9pPqMoWqPqK7Cp747NN38Oec9YFtXPzD/AKbHuB+A+/iYzmKql1cVKlpRZUA1NgZG3VyPw5lKnasafrU+tNgHx1Un6W+2R+kxzdRe/wDzNNQqnR7NzlcKlhXL4IKFQP4m2E4PIHAVqcNZa65Ws5bB8AYDDwc5nA4Zc1+L1adKs4WnRUFwDgvjq2O7f2nqVtarTRaaDCoAFHgDpN8ay1zXjRkt/anj7OLy1yoll6mh2YVCNm6DHT7zugREzLcx8+0bVjTAL1B1VdgvsT5j25xr8CUqyPryacmY/wCJV89O0AQkeo4UkbfLucTj/wDmw+d7cY/7j/qXeK8To8UsnSicVU+cUj9WV648jGYrJlm4al9jpxOaTa6OJwb4fLXtkrPWK6wW6AhRnuZnqd01nck0KgfQ2NQ+lx3GPEls+I16lNLMMFU1O509fwsfGZtm+G9IWrIDmscEVD01D8I/hmOcf3F/TXa8ml1w/W/Jn6/DqjsL7h4OC2WRfqpv1YY7qZ6PYVXakjOulmUFl8HG4nH5N5Ze0puKhBZyDgHIXHv5miAnS+nxuVyfl+UZM2TfRD+zJq1aRqxjOBnH3hmPOTxfme3tjiq+GO+lRk/zx0mhtStsSt09I6bCAWlPhvHKNwuaThsdR0I+4mW5+5iemVoUTgsMsw64J2A8QXnmI5+UXjG6riaa747bo2l6tNT4z/fEt21wrKCrBh1BByJ59b/Dmo1MM9QK5GdJGcZ6AnzOXwni1awuCrg4Bw6HuM9R/uZv9VcNfcnSY77MvfF9o9bJ/WVqpxGtrwOispyrAFT7RqjeN8zpR2ZX10Pt7/1ikeTGjCpsSuRg+Jnr+gaNTWvT/E0UiurYOpB//Jysd8X+wSCnVDKCO8q8W4UlzSalVGVYf0PYj3Eg4ZUZHam42B+UnvOrDcpPQU+9njaPccHvCDlqTf8AxqJ7eGAhc48Sp8RrJ+xUqjsqHW2NyAMgY9vM9Q4/wGld0TTqjr9Ld0PYrPLOD39XhF6yVlJRvlbb6lz8roZzskufjv4s347V/L+5FIXLXdutB969DPpE9XTvTPuOokvCkueJVqdvUq4WmvRuyrscDu09Dp8l21S6S8QnDaagQbKzEZDZ7ecTqpy3brcftCoFq7/MuwOep09My84HvtlazyuhcK5coUKBpU0Glhhydy+RgljMjy1yI9G7rmqB+zsroBkH1FY/KCO2P8T0LEYiafty9bXgzLLS3+5h+Xvh7+zXZq+plFz6aj6t/wA/2m11Tn8f4uttbvVbHyj5R+Zj9InmB5p4rWzWp+poGfoT5Bj+8DuMXSGKLy97PSOZ+JGhaVqq/UqfKfckAH9Zi+ROV6Vwhurn94zVGGk9Mjqx8mVKPPDXVtVtrrAd1/d1Btll3CuO2cdYPI3NiWyvb3OVUklW/KSMEEdvvM7yzeSX6GzjqYaXk3SNZVc0h6DY2KDT/wA/pPPOb+AGwuErW5ZUY5XyjDqufEh49y7Tp6q1pc06ij5sBgKi5328zncR5lr3VOnRqkNobZvxHOAAxlM2VNaa7L48bT2n17NlW5Rp8QpU7mmfSqVRqcAZUt3OO282lnbFKaKTkqqqT5IGMyvy9YGha0qRxlVGfudzOjOlijit67MeTI29eiMiMYF5cimjOeiKWPvpGcTytL6/4hUf0nIVd9IbSqgnYe5ky5lj0vLYcePltt9HqbTya2sluuJVErsQGepjB3yM6R+kn4fzTd2VX07nUy90fqB5UyvzIuiut3bHNOqdan8rj6lPg/7mLPlWSU2vD7Rqx43G/wBytdUK3Drr5TgjdW7OvuJLzVfrWelXT8SgMPyunUQ7DhlbiVSpUqOMj++MgAdhOOlswc0m2OrTg9m6AzK3SnUr4vwOSW+/KPXOC8SWtQR1PUAH2IGCDONzvwAVqPqIP3lMZ9yo6iZTlbj5s6rU6oOhjhh3VgeuJ6RRrrVTKkMp7g52M6+Gp+pxcX59mO5eK9oxfIHHetCofenn9RNuxGJwLDkylSuPVDE7kqvQAnz5E0IAxNH0sXEcb9C81TVbkr6fYfrHknpDyYprEmwizFFOMAp8RtNQyv1Df7xrWvrX3GxHgy5mUbinobWOh+of5l0+tMJYxOZxrlyhdBfXTVoOQc4PuM+PadRfaNjzA1vyFNrwBRohVCqMBQAAOgAGBDxGLAe0iF5TJwHT7al/3JvQNN+CaV7m9ppj1HRc/mIGftmTMZ5fY8MHE767/aGcCkSFCnGPmKrjOw2EFVroZjhVtv0dv4n0C1jqXcLUVjjfY7Zl3kC8R7CkE2KAq4H5gSd/uCJi+IPX4bUNCu3rW1ZSMHJ+Q7ZUH6WErct8dbh9fDamt62CD5X8NQe43BmX7i+5t/yavt/09L/KO5z5yLkG4tl361KY8Dqyj+4nD5Ss6F83oXCt6gUlKqbHA7P5+89bo11dAyEMrDIPUEESvacHo0mZqdNFL/UVGCY54E65LwKnO1PF+TC1fhIuflrnHgr+mxmc5x5UWy9HQ5YuGJyMbqQMibjm7ng2lT0kpFm051E4XfpjHWZmy4HecTrLVuspTHcjSNOd1Rf8xGXFD+MLsfjq/wBVPo33Ldy1SzoM/wBRprmdGNQpBFCrsFAAHYAdI5nTlaRhpps4XMfH7WmrUq9TBdSpVQWYBgRvjpPNeU+NLbXXXNNyUY/w52bEl4hSQ8TqLelgrVGBZdsA/SftjEs8b+H9SmNdsfWQ7jH1Adtu/wDKczJeTJXKV+k3xEQuL9m35i5ep3dLfAYDNNx28b91nmlpVNvUehcqTTJ0uvg9nX3E9L5Rt6yWiLcZ1DOAdyE20gynzjyotyuumAKqDb+IflM1ZcLySskr5CoyKHwfgyVHl26oVVe0Yuj40uvQqfzibAcsUTWFZ1/ebFt/l1DGTicjkK1uqetaqsKYGwYfi9ptMR302KeG9fw/RXLke9bMrzHyatwS6EJU7n8Lff3lzlfgjW1HQ5ySxJxuB9p3TGM1Tiib5pdinkpzxI87Ssx3xFc3WMhNz57SGlTPU9T3mqJ9sS2WMjzFFriltA2bKKKLE4YRjGI2IPeFiKQJQoko2g9Oqn/E5vNHNVOyRWcMxcnSF9h3M7F7Q1LtsRuD7icjinC6d9bNSqABhkA96b9iIa3x2vJeNbXLwedmvxHizE08pRBx9WlB7HH1HEe7+F92iFqdRXYb6VLBj9syry5xmpwy8ajWz6ZbTUHb2df0nsNOoGUMpBBAII6EHcHMyxCyLt9mvJkePwujzjkTnWr6gtboknOlGbqrD8Leek4PE+MVuH8QuvRK5ckZIyAG+YEDyMy3z7QVeKoaOzt6bED8+cZ/pibnjvJNvd5aoumoQM1F65Hkd4ON0nKfcss6iXtrpnnnDuBm5/8AU39wFp9d3Bdx4Ve03HDqdlxK29NUOijhFz8rLgbFT7zhD4Q/NvcDT/2HP+pt+B8BpWtL06QOM5JPVj5JjMOOk/kheXLOviybhPC0t6K0kyVXONRydznrLJjloJmxLRjb2RVbdWOWVSR0JAOPtEzBepAHTcgD9ZUveN0KVRadWoqs/wBIP+fE4vN/KlS8KGnV0aQRg50nO+RiB1pPj2xkrf6ukaRWHY5HkbxjPJ722v8AhjBhUJQnAIJZCfBB6TecO5pp1LP9pf5Qo+cDfDDqB95THnVNy1poveLitrtHL594DQqJ6rutKoPlDHo/hT/uZDgfNNeyYI410jvpznbyjTcXq0eKWjekejfKT1WoB3Hg5nn9vcG3c297T1U87g/Un8VNpnzdWrnrfv8A7NGLueNHp/CePUbldVFgcdVOzL9xOhiYjg3JBp16dahXzSyGHkr422M286GGqpfIy5FKfRGREYREjqPjpvNCFgVnwN5Rq1Gb7frLhoFvq/pCFIY+0amkAp0rfEkFOSiMB4/WW5bJoDQfaKTfyEUG2DRqYoopxyCjGPGMhEMZy79DTf1V6HZx7eZ1INRAQQehlpemEw/xB5TF3RFejvVpr0H/ALiePuJlOUviE1rSajXVnCg+n2IP5Tn8M9NtWNF/Tb6Tuh/uJjubvhu1auKttoUVN6gJwA35gP8AEz5sVTXODXiyJrjfgq8lcGq3Vy17c5xnKZ/Ex2GM/hUf4npIlextTTpIhOSiKucYzgY6SxNGOOKEZL5P/AxjRGVanEqStoNSmG/KWAP9IzYvW/BZM5V1zHbU3KPWpqw6gn+/iPzFemja1qg6ohI9idgf1nl/A+TXvaFSsKg16iAp/Eepye0Tly1L4yts0YsSabo0fxH4L61Nbmj82gYbSc5Tswx4g8n8/IaQpXTaHQYVznDAdNR7GcDlrmerY1TRuAxp50uh6oe7L/zea2++H9ncgVKJZNe4KYKHPfB6TPLq3zx+faHtTK434/JgeYeNXLO9OrV1qzasKQyH8pXHSaDka6oVLarZ1G0vWYkZ6EYx8p85nXsPhfQRtVV2qAdF+kH743mX5z5aNlWWpRJFNjlT3Rhvpi/t5cbeSv5Lq4v4SRUK11wq4II2OxBzoqL2IPmWubOZra8oIQrLWU9CMjB6jV3E2nAbhL6zRq6q53Vgwz8y9/aRNyDZas+mftqOI/7FudQ/i/yL+7KfyXaA+Hob9hTV+Z9Ofy7fp1mj+8GlTCqFUAADAA6ASRaXmdHFPCVL9GS3ypsDGem0QpASXHiMYzZUDEAiSSNpZEIjjMBzjpJXSV2YjriMRBao8HUIpYBroosxjOOAfMYmKNCEURiiMhCpxC01rt1G4PgiQ2dcsMNsw2Il/EoX1LSfUXt9Q8iXnxphJyJl+N/ES1t2KjNRh1CYwPYsZf5rvmSxrVKZ30bEdskDI/rMt8OuB21S2NV0SpULEMXGrSOwwfPmKuq3xnyOiJ1zo6ic90Li2rGllai0nbQ31dOqnviedcJ5dq3VGtWRiXpEHT3bIySD52m3q/D8i9apS0rRdGGkEghmXGAPGZieFcer8OqVUCrqPykN+FlOzYmbK308vg1YlOvgankfmE3KPZ3RzlCFY/UR0Knzjr/KRcm1KllfPaVQdNU/KfcfSw9iJByFy5WqVxeP8qAswP52PXAHQbz0YvTNQA6PUAyAdOsD2zvHYZdJOvX/AAKy0pbXpnG5n5MpXgDZ0VF/GACSPDeZ0ODcIW2oJSUlgmdz3JOT9pfiYTXONKuWjM7pzo51/wAdoUGC1qqIW6Ant7+JjviBzHbVbf0qbrUcsrZXcKB138zv80cnU7zDatFRdtQGcjwRKHDPhtb0mDVC1QjoDsuft3iss5b3KXTHY3jnVex/hzaMloS+RrcsoPjAGZqQuYaUdsdAOgHSFjE0Y54Sp/Amq5PYwXEeImCTGFRmgwjBaWRBjI2MIwS20siANIajSRj2kVUjxGIjB0CKDr9opcBr40WYszjhETG1RGDCQfMcGDFmEGx2gtuMe0RizBoGzhVrdQXoVBmnWBC+BnqP1mCueVL+wrF7Is6H8vjw6HrPUL+0FRCO43HsZV4bdlgVf602Yf5hyY1kW/aHRkcf4PPP/HvEaf8A1qAI75psv6icfjPGre9cNVQ0KnQuvzKfGtev857KRn/73mT525dtqlu9RwtNkUkVAAMnGykDrmZsmG+L72v3NGPJLrxpmMseU+IqM2z/ACNuGp1cKR5ml5W5Kr0q4uLmpqcZwoYsTkY3YwfhUzm3qBs6A40Z6Zx82P0m4jcGGdKimXLSbkbEaOYxm1GURhBPMZVhGAIoDiEGjMYUQCBCYwCZdBQxMYxMYDSyAJjAY+P5xicQGOBLpEI6hO8hJ89YVRiekjb+RjUgbH1mKR+ofEUtors2ZMUUaccuLMUaPIDY2YsxZgwgCjGNHkJoQM43F6LIwrJ22YeROxmA6gjfvLS9MJWoXCugYdCJxeZ+WReBA1RkVSSQBnVn2k1M/s9Uqfoc/L7HxOo28vUL+GFNp7RV4dw+nQprTpLhVG3ue5PuZYzFEBLStLRHtvsQEkCxARSbIKMRHMFjIEFoxMRMHMtoqIwDHMEmWQRiZGx2hEyNhmXRADUHiQ1WIG8OqDInY9O0YkTZGW8yM9YRGNpE0ekLZLtFK+sR5bQDcNBiinDLsYxoooSIUUUUgRRRRSABijRS5Y4nM30L/wBwl6n0H2iijv7UANoS9IopUI8QiikCKA0eKQjIzGMaKXAgHgNFFLEBXpBq/wCIopdEIvwyI9P6xRRiAyASJooo+RZHFFFLlj/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" descr="data:image/jpeg;base64,/9j/4AAQSkZJRgABAQAAAQABAAD/2wCEAAkGBhIQEBIUEhQTFBIVEhYVFxgXEhcYFBYYFRAVFRYYFxYXJyYeFxkkGRQYIDAgJSgqLCwsFR8xNTAqNSYrLCoBCQoKDgwOGg8PGi0lHyQuLy01KiwvLCksLCwvLCwsLCwsLCwsLywsLCopLCwsNDAwLC8pLCwsLCwsLCwsLCksKf/AABEIALIBHAMBIgACEQEDEQH/xAAbAAEAAgMBAQAAAAAAAAAAAAAAAwQBBQYHAv/EAEUQAAIBAgMCCgYIBAUFAQEAAAECAwARBBIhBTEGExUiQVFhcZPRIzJTVIGRFDNCUmJzobMHcoKxFpKissEkQ+Hw8cI0/8QAGgEBAAIDAQAAAAAAAAAAAAAAAAMFAQIEBv/EAC8RAAIBAgQCCQQDAQAAAAAAAAABAgMRBBIhMUFRBRMiMmFxocHwgZGx4UJS0SP/2gAMAwEAAhEDEQA/APVtnbOh4mH0UX1Uf/bT2Y7Kscmw+yi8JPKmzfqIfyo/21qxQFfk2H2UXhJ5U5Nh9lF4SeVWKUBX5Nh9lF4SeVOTYfZReEnlVilAV+TYfZReEnlTk2H2UXhJ5VYpQFfk2H2UXhJ5U5Nh9lF4SeVWKUBX5Nh9lF4SeVOTYfZReEnlVilAV+TYfZReEnlTk2H2UXhJ5VYpQFfk2H2UXhJ5V8TYPDopZo4VUC5JjQADrJI0q3XMcb9NfjG1w6t6JOiQqbca46Rf1R1a9NSQhm8iKpUyLTc+nx6yf/zYSJl6JJUWOM9qrbOw7bCq8sGJ3hcB3fRjb53/AOK2rSVXmeumMVwXucc6j4y9jTjhIIWC4rBw2P24kW3+Vt/zHdXT7P8AouITPEkLLu0iW4PUQRcHsNcnthM6MD3jvFaDZu0pMJKJI+5l+y69R/4PQa6HhI1I3jo/Q5YY6VOdpu8fVHqnJsPsovCTypybD7KLwk8qzgMak8SSIbq63HX2g9oNwe0VPVW1bRl0mmror8mw+yi8JPKnJsPsovCTyqxSsGSvybD7KLwk8qcmw+yi8JPKrFKAr8mw+yi8JPKnJsPsovCTyqxSgK/JsPsovCTypybD7KLwk8qsUoCvybD7KLwk8qcmw+yi8JPKrFKAr8mw+yi8JPKnJsPsovCTyqxSgK/JsPsovCTypybD7KLwk8qsVkUBW2b9RD+VH+2tWKr7N+oh/Kj/AG1qxQClKUApSlAKUpQClKUApSlAKUpQGj4aY8w4KYg2ZgIwfzDlP+nNXMScIminTDxopRfo6DSS54y4NnA4tcqqWsxBOU2rdfxJU/Qb9AmjJ7rsv9yK4/C7ViyoJQM0jIt8t8xjVnQsejLkJB6CBVhRp5qV1zKvE1slWz5G7/xnFZzkkOS5Nsh5gieUuCGsRljbQG9xavjHcL40K3R8pe2Y5bMp49QVsdLvDbnZQA1yQL2q4PFYEkoETnRuWtEbZeZEVIte5XEKAttVfTQi9iKPBpIrGznFZyrMqldCVKgWBJb6SwsQTzmBrOVriV9SqnwZBtLbqCQx2IIYKTdSurlG1B0II6bVzmI2zG25X32Pq825isbg6/Xpuv09VdHjZ8CqswWIkXPqatZWe4uLFSEZs3q6Mb7zWmxEWHzMqKgYakZbbiovc+tYxoCRexQXrqpOV9Gc3Z3aZ2H8NscSk8J+w6uvYJAQR80v/Ua7OvO/4X3bEYpugRovxLsR+imvRKrcWl1rseiwTboRuKUpXMdYpSlAKUpQClKUApSlAKUpQCsisVkUBW2b9RD+VH+2tWKr7N+oh/Kj/bWrFAKUpQClKUApSlAKUpQClKUApSlAUtt7MGJw8sJ0zoQD1NvU/BgD8K8YiTncXKGR43IIBsQwVkYX7mYX+Ir3SuO4a8B/pR4/D2XEAc4E2WUAaXPQ4GgO47j112YWsoPLLZnBjMO6qzR3RyOB2RCBoXF73sVscxhJutspBOHS4tY864NzW0XZ0OWAc70Gbizm5ylmVib23823cSDcE1yp2hJh3McytG43qwIP/kdu6rH+I1tvqyyQeqKGUal+Js8bsmIRMkZK3R1XdZQ8TxbgBmAVzvN91ya0W0jHE7spOdwQSSNxbN3791ybDTdao8TwhZzljBJOg0uT3AV13Az+HcjOs+NWwBzLEfWY7wZB0D8O89NhoY5zp0lc6aNCpUdjpf4dbFOHwYZxaSY8YR0hbWQH+nX+quopSqecnKTkz0MIKEVFClKVqbilKUApSlAKUpQClKUApSlAKyKxWRQFbZv1EP5Uf7a1Yqvs36iH8qP9tasUApSlAKUpQCq+Kxqx2BuWb1VUXZu4dXabCs47FiKMuRe2gHSzE2VR3k1yrbckw74h5Y86oyqzqDmzMkJVRc2yAzWsBoFzEm9Q1amXRbmrfBHQF536UiHUBnf4s3N/Q1FIkw3TtftjjI/QVqBw0jIuYpQLkLopLWklT1Qbg+hkNj9yqI4dIxX0clmyWtbNdnkU36LXQW67nqqvqVJ8397fg1Zvk29JG2WZQR95ND35TofhburcwYhZFDIQynpH/uh7K86xfDKJ+KAVsz26VOX0hUg69Ssb9gqTg/wwAkQqr8W5yvqtgbS2Ngbk2iY3A3ad0WHxtSM8lXu8+XmYUmtz0WlAaVdkopSlAVsds2Kdcs0aSL1Oga3dfd8K8/4QYbY+FnVGwwYZvSlZJLR/0hucesDcO3SvSa8m/iJsVhiHEML5MinmRsRcrruG+9bKUlszRwjLdHo2xdj4SJVfCxQqrKCroASwI0IfeR8a2dV9n7PjgjCRIsaC5CqtludTp2mrFYbb3NkktEKUpWDIpStTt3aLLkhiNppb2Ps0Hrv39A7T2VtGLk7I0nNQjmZ943bYVzHEpllG8A2VPzHOi92p7Kqs2KbVpkj/AAxxA2/qkvf5Cq2ycfhrcXCw5uYm4YFsrZXfMwGfnaFhfU91Wp8WqlQWALGyjrORn0/pRj8KnSS2RwzqSfef0Wn7+bFSebFx6pOsn4ZIlF/6lsf7V9bM4aozZMQvFPe17+jv231T43HbUWPxaopLMABe5O4AKWJJ6BlBNzXObXjBa+m7X/j9K6YUo1NJL7aFfUxc6TzQd/B6/s9NpXG8CtukN9HkNxYmInosLlO62o7iOquyrhq03TllZdYevGvBTiKUpUZOKUpQCsisVkUBW2b9RD+VH+2tWKr7N+oh/Kj/AG1qxQClKUApSlAaPb2J9PhkO67SHvHNT+7VqNpcLlhaZGjJCA/aFn/6d5BfQhcxUIATclt2lTcLyVxEDdBjYDvV7/8A6FaeXhVLG0gMTMFPMK5gCMisbmxA3k3+G8VQYqs415Rty8OCIm9WWE4XI8jZogEiLkMXNy4UWI0G8SZddQz26al2pwgML5RFmFoSAovJz3sbJpcAEgNfRmUWN6rrwvksSIGcANqpfKcsoTS6gm4Nx3EakEVcx/CJ0mMaxF7JGxN2uokMgzMApsq8XrrfnaCq2pOTfd9SJt3NW3CW7KgiVmY2XLJzNcRxS87LquubMB0bq+NnbWXEXsmTmK4BIzANcAMtubu01NwQemrn+IJiBmgcXYb825jawsDqNfWy+ob2BF6+HnHFGRoxHI3rjLZiwFrnrve+879971zzSs+z63COz4M4nPhk61JT/KdP9OWtpXI7H2yuD2fx0iuytM1ggBOvNG8gAXQ691ScFeHiY6WRCqwkW4tGkvLJvzECwFhpoCTvr2lBt0ot72X4OiOx1VafanCRY34qJTNP9wGyp2yPuXu3916pcMuEpwyiKI+ncXv9xd2b+Y7h3E9AqlsXCCCMDe7au3SWPb2f+emrCnQ7OeX0XzgclXEdrq4fV8v2XDhJ5tZ52AP/AG4TxaDsLeu3xNYHBzDdMQbtZmY/MmrKy19h63vJbaeWhD2Hvr56lQbAhXWPPEeuOV1/QG36VIuNxOH1J+kxjeCAs4HYRzZO4gHtqcyVE01NX3tTKaXd08v82Nts7aceITPE2Ybj0Mp6mB1U1argdp4lsLKuJh3khZV+zIOi/b29Bseu/bbPx6TxJIhurC46x0EHtBuPhUFWjktJbP5Y6aFfrG4vdfLliuMXH59o4on7CrEvcpGb/Vc/Gt/JwmwyStFJII3U2Ifmg6XBDerax664DGzGLaGJt7Vm7Cr2cfCzCt8NHM2vA5ukJuEIvx9mWYOCZF/SqNSRlWTnXxceIGe76D0eWyZb5iegCrD8CgyWzqDxscgPFk/V4MwqjBmJaPMcxUkgrdem9aa2MZHEbNcszKTMQwazZQbMFyAleoaaxnU1t9n4XFRugDHiuNBPpAbL9JxTvv1OZJYdPwHdbWXq7cCsqYiTV1JHxtDgWZTMWlW0gkBAitbjFxABIvYkfSN9tctzq2mux3Bc8dxjOlrglRHYG00MgG+xsIcouL2Pwra7RwmLLTZC2V2BBMzAqNbBMrCy7r+oRc6yW11OIwOLtd5Gz2O6bm3Bw+XmjS2k9+vNrfS0kUuRzdZJ/wAkVoAcKsRBu0OUg2tfIQd3Vpa1ewqwIBG4i47jurwycTKZBIb5yMozlrG73tcmw1Tq3bhrXuGHjyoi/dVV+Sgf8VHi7WiWvRd1nV77ElKUrgLkUpSgFZFYrIoCts36iH8qP9tasVX2b9RD+VH+2tWKAUpSgFKUoDS8LdmGbD3QXkjOdR0kWsyjtI171FedtwgnDMEi4xMjc3i2IY8wrdhpqC4sL26a9erj+EXBBsxmwoFzq0eguekodwJ+78uqqvHYTrf+kVdrgRyjxNZHj8QIOZGqOHiCqENgjOocWOgIW+u4dWlDt6YDOYQi8wMWRwwurksb2JVWFrbznFrE664bdMTZZFZGG8MpBHwOtfUnChLbif7V5x05J2cCGxa2dt6aYqXiyowDZgGy2MTNvb8VtOjpPRVXHYtsRKsUWpZrDtJ6e4eZqrHiMTjWyQoxHTYc0fzMdB8a7zgtwTXBjO5DzsLFuhR91b/qensqwwuAdWeaSsjdRuWsZsBXwX0ZbWCKoJ+8pBzHvIv8a5HH/wAMlEqtnvhwczk6OqqMxtbfoLX6L16JWm4ZTlMBiSN5jy/53VD+jGvUwjdqJJOWSLfJHlm1Nv5sQJWSR2ll5qoASAq5gvOIFgi9fRXT7M4QJKHvmiMbWdZbIykpnF9SLFdbgnp6q4rF4BpXw+UuoV3LMhAZQYHAsT1kgbumtquwlvhwFMv/AFiyzNI2csFw0qAtm3gXQAAadVXVWL2S0R5yFSO7er19Wd1BilLZcy5rXy5hmt15d9u2p4cSjZsrK2U2azA5T1Nbcew1xOD2RIJo1GHIkXHNiDifR5WiLucoYHPcxssWTLYBeoCqeG4NYniZ4ooXjU4cJ6VMMJeZPG/EpNHpOjIJRmkTeRcm7CuRt8iTMv7Hf/TUKFw6FBe7B1Ki2+7A2Fq10G2ElMgQ/VymI3tZmESSXSx5y5ZBr31zMWwZArScTO6DEYd3hlTCRtKsSyg5YYAsZKl425xu3FAfZW8GG2fLA4mGFdUGPmlES8VnEc2CSJWAzBRzwbqDpc9ApG/IzmWvaN5trGqYiCy84gDnDU5ujr3VT2NtCcQYiCFmD5eOQL6zZNJEXpBKa6a3j7a53CbLcHDmWMDJDiL3ynK74wSLa19ctzcVveDs2THYYjplC/BwUP8AurqcM1CSa8TWFTJiItPw9bEWD4C46YxPKmSN5kDqW9IEY3dyOgWHSb87dW//AIibKMcseKQcwgRyW+yR6h7iOb/SOuvQKixWGSVGR1DIwIYHcQaqKVR05Zi8xFFVqbgzw/C7cxAQBVZjkluSj3vxc7IQy/iWNeg66XuCOr2TtiUuwkFgQStkIsRNMtidb8xEbo9btAqtt7gViMIxeANNBvsNZUHUyj1h+IfECtJFwjA0N7j51ZwcZapnm69GUHlcTuJMfWn2jtEKCSa56fhQLaD51Y2RwZxm0WBsY4emRwQtvwDe57viRWzlGCuQ0sNObtYucENntjsarEeihIkfq0N0XvLD5A163Wv2HsSLBwiKIaDUk+s7dLMev+1q2FVlap1krnp8LQVGFuIpSlQnUKUpQCsisVkUBW2b9RD+VH+2tWKr7N+oh/Kj/bWrFAKUpQClKUApSlARYnBxyi0iI46mUMP1qinBnCA3GHhv+WtbOlYaTMWR8xxhQAoAA3AAAD4CvqlKyZFaThtEW2fibdCBv8jqx/RTW7qPEQLIjI2qspU9zAg/oa2i8skzWcc0XHmeM4F7gVuFxXFxu9r5EZrdeVS1v0rQCJsNNJBJ60ble+249xFj8a2UhLxSKLXaN1F912QgX+dehbzRujyMoZZWZuNj8JBO0axIWvGjytmGSHPGHVCbc+TUc0bhqbaCtlheE2FkEhSeJhEMzkOLKo+0T938Q07a4/ZWwWgjRISqLJh+JxCg6Z+Jy8fH1uGJB3ZhbpUV8JwdnaCRGFn+hS4dC2MklUtIqDmIwtFHzAbG50A6LniedcCR06Tej0+fNDr/APEkDCR+Ni4lEVs/GD7TyJqCNBmSwNzmNwN2tdNpxTpnidXS5F1PSN4PSD2GtDtJ5JcTi+IILKmDU6qCDHNiHZVZgypIFZSCQbXG7Q02Nh5IVn403aScyC8pkaxiiWzOQLsCh6LbraVvC7djWVOKje/L8IsYxqg2DHnx+FUe2Vvgl3P6LXxi5q3X8NdnGTESYgjmxqY1PW7jnW7k/wB9T1pKFJskwtNzqxR6PSlK8+eqFVMZseCbWWGKQ9bRqx+ZF6t0rKdjDSe5r8NwdwsRvHh4FPWIkv8AO1bClKNt7hJLYUpSsGRSlKAUpSgFZFYrIoCts36iH8qP9tasVV2c3oIfyo/21qzmoDNKxmpmoDNKxmpmoDNKxmpmoDNKxmrBkAFzoB8qA+qVqm27n0gjMv475Ivgx1b4A99RPjcX93DDsvIf10vWrmkc7xNNba+Subqlc9/ipo2AxEJW/wBpGzL8jb+5PZVrbG1l+hTSxONIyVYHcdLdxudxopKWxtTr06ukXry2f2Od/iPwVM4WeG3HqCCg9aVFF+aOl1HR0juFcBs/bA3N862kGNxm08avFPaRbNn3LCoI1AHadw3k6113Cj+HEeK9JEwixFuccto5GtqzKPUYnpF+476sMPicnZlsceKwfWdqO5zWHxwI0N6trja5TaOwsbgz6WJwB9tech/rXT51TXbrjpP6VZKpGWpTSw8k7HavjaoYrHAbzXNrtWWQ2XMxPQoufkNa6DY38P8AG4ogyg4ePpLjnkfhj3/O1YlWhBXZtDCzm7IpYSGXGzLDALk7z0KvSzdQH67t5r2XYuyUwkCQx+qo39LMdWY9pOv/AMriuE+yn2dg1XBIRETfESg3nNvVLEbk33tu6gL3tcDuG0mJkihexOV7v9psqXW43X0Nz06dt6rEYh1X4F7hcMqK8TuKVSxm10jOXV5CLhEF37z0KO0kVWOOxLbo4UH43Zm/0WA+ZrnUWSzxEIu19fDU21K0Mu18THq0cUi9ORmDfJr3q3s3hDFPoCVf7raE/wAp3N8NeysuDWppDF0pyyXs+T0+19zZ0rGamatDqM0rGamagM0rGamagM0rGamagM1kV85qZ6AobOf0MP5Uf7a1Yz1R2e/oYvyo/wBtanz0BPnpnqDPTPQE+emeoM9M9AT56Z6gz0z0BPnrn5doR4qbIzqIgbKmYAzMCdSOlAVNh05SdbaWOEGOMWGkYGzEBR3uQt/gCT8K1+EwRVAI3Co6RlhxeY3EYW6sTYA2G9TuNiL6RVJW0OHE1Fm6t7Wu/ZG+JsLAaDsqCWSuch4M5UIzqSdAeJGUDjEdgFLG18ljYjfepORrLCplzGNVFnUMLKqLmRbgo3N0YlrZj11zymjiqVo8GWdo85SCP/vRWjw2JaFibBlOjowurjqIPT1Ho+YI8F8qMC4YkNY8ULDMsAJy3I1EJva31h+MUWB4qNUvmyi17WvqTuubb7b+ioHOzumVNapaSqQlqjtNm7Mwl0nhhiVivNdY1VgCLEXHyI7K2meuV4HYw2liP2SHHc1wf1W/9Rro89WUZZkmeqw9brqUZ8yfPVeTAwsbtFEx6zGpPzIrOemetrkzVySGNU9RVX+VQv8AavvPUGemehkzjYBLG8ZZlDqVJVsrWOhsejTS/bXMwcGMNgpYxhVYTvcKWkZgikWdyDpoDp291dLnrRbOxXGYrEvvsREvcpIPzYE/Gt4q+pyYqr1cUlu3b3ZX2TtbJHCAqvLIiGbn85ZWR2cOecbji3GU63rEnDC9mCpkMYOstjnb6PpcKQAvH2J616KqxcOC8cXovSyJC2XOCl5XgBXN0ELMpF+y4tYmd+F6aDIxJVD6yjnPJEmUkmwsZlN77vhfDZxSnlVkiXBbeM59TKpTMpz3J9HA5BFhb68C9zfKd2la7aEPPJGnTp0HrHV11MeFCOwVUcsVUjVd7PEuW+4W45Tfq13EX+RMJY0kAIDKGAO8XG7SpactSlxjcle1jf8AB3bZlBSQ+kUXv99d1+8HQ94PTW5z159DiuJmjfqcA/ytzW/Qmu6zVrVjZ6F90XiZV6Pb3Wn+E+emeoM9M9RFoT56Z6gz0z0BPnpnqDPTPQE+emeoM9M9AUdnv6GL8qP9tasZ6o4B/QxflJ+2Knz0BPnpnqDPTPQE+emeoM9M9AT56Z6gz0z0Bq+GDf8ASnskjv8A5rf3Irm4xJKWGchciAAk5S2Zc269hxaBdRa7E2OtddtPC8dDJH95SAeo71PzArzQvOZAozDIwBF0AFrBr35xYHN2bumuWundSRR9IRlGqpp8LHSQbIlRCeMaVzkBGZhmCrhlIN2AA9DIT+ad9yDdTY7txDs9pI4EjOrE5g6M5vfnXCsNSd++tFgGxoyKXIQLEpJ4sv60QkNze7W43oItl+1V5MXiw6KWY3Aa9orXAhzBtNEBL7ucb6Xtpytvmivc5P8AkiWPYciKLyXZSCurZRaSJyDu0PFsN32zv1vUh2e8bks+YFFU7/WVVFxfcNDpc+t0a5vl3xbOrNcZEtvjs5Jw+a4F9DllI3Edl7FtjaIQEX1P/t61dyGo5PS6dzZcDpL4mYjcIwPm4t/tNdhnrl+BeCMcBdtGlOb+kCy/O5PxFdDnqzpxyxSPTYKm6dCKZPnpnqDPTPW52E+emeoM9M9ATh64nZuLMc0oPtHB+Eh1rr89cbt6Iw4ot9iXnD+YWDD+x/qqak9Wio6WhJ0lOPBk8XCXDXUmMgkkH0S5kCsDdwCSou4Nt4vcgampcbtrDADjYWF1zEFI8wEYaZA2Vr2PFEgeqbWNtRWt2fjMKSMoiur805F9dwuqm285lF+1eyr8MmCKBgsBQc0EIthnF7DT7Qfo35u2tZxKRVU90yzNtuEGb0ZWSKBpDdUNxGASoZCdVJUW7dL76oz8II+cFVrIWG4KDZsoyXNjdgRqQdN2oqbGT4RhICYwZEyuygB3VwARmAuwIte1/hVOTE4Z+Nsqes2e6KLkSOjEjeedGden50hHUjk42u0zW4va6ykKoYFlVhcAXzW3a3JGYX6L9Nem5q822BglnxisqKqR2Y2UDRTzF07badh6q9Cz1tVeyL7omlkhKS4+xPnpnqDPTPUJcE+emeoM9M9AT56Z6gz0z0BPnpnqDPTPQFHAP6GL8pP2xU+eqOBf0UX5af7BU+egJ89M9QZ6Z6Anz0z1BnpnoCfPTPUGehegJ89c5wj2Hxh42G3GfaW9g9ukdTW+f99rKTVSUNWGlJWZFVpRqxyyOWw+2spyvdWGhBFiO+rvL6W9YVbxuzxL66hu8ajuO8VrzwYi+63+c1yvDLgyln0S79llXG8JRuTf1nyqxsHg887iXEXEd7hT6z9/Uv8Afo66u4PYqRm6oL9Z1PzO6trEGqSFBR1OrD9HRpu8tTchh0VnPVCK9WA9TlqT56Z6gz0z0BPnpnqDPTPQE+eqe08Gk8ZR+8Eb1I3Ef+9Jr6kJqpKrUTsYlFSVnscRidm/RXUShioYFXDEocuXLa+62RdN+/eCb2o9ow5FVXKAGM3DHN6NQq2PRooroZ4SwIOoO8HUHvBrTz8FoWPqW/lYgfLdUyqLiU1bou7vCRrcViMJzrBiSuX1ugFdLn+Rd97W0tUOCw8mJkIiBAJ1JJyLd3c3J/E7Hr1rbw8FIVN8l/5mJ/St1h4CoAUAAbgBYfIUdRcDNLoxrvyNjsbZqYaMIpuTqzdLHr7uoVfz1rIg1Wkaom7lvGKisq2LOemeoM9M9YNifPTPUGemegJ89M9QZ6Z6Anz0z1BnpnoDxqHb2JCrbET2yj/vP1Dtr75fxXvE/jP50pQDl/Fe8T+M/nTl/Fe8T+M/nSlAOX8V7xP4z+dOX8V7xP4z+dKUA5fxXvE/jP505fxXvE/jP50pQDl/Fe8T+M/nTl/Fe8T+M/nSlAY5exPvE/jP505dxPt5/FfzpSgHL2J94n8Z/Os8v4r3ifxn86UoBy/iveJ/Gfzpy/iveJ/GfzpSgHL+K94n8Z/OnL+K94n8Z/OlKAcv4r3ifxn86cv4r3ifxn86UoBy/iveJ/Gfzpy/iveJ/GfzpSgHL2K94n8Z/OscvYn3ifxn86UoBy9ifeJ/GfzrPL+K94n8Z/OlKAcv4r3ifxn86cv4r3ifxn86UoBy/iveJ/Gfzpy/iveJ/GfzpSgHL+K94n8Z/OnL+K94n8Z/OlKAcv4r3ifxn86cv4r3ifxn86UoBy/iveJ/Gfzpy/iveJ/GfzpSgP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1" y="2199033"/>
            <a:ext cx="2364188" cy="2525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817"/>
            <a:ext cx="2377440" cy="2228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3" y="4800600"/>
            <a:ext cx="2249557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910132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Jumlah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Soal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dan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Waktu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TKDA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AutoShape 6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0" descr="data:image/jpeg;base64,/9j/4AAQSkZJRgABAQAAAQABAAD/2wCEAAkGBhQQERQUExQWFBQWGBgVFBQUFBcUFBUXFxUVFRQYFBcXHCYeFxkkGRQUHy8gIycpLCwsFR4xNTAqNSYrLCkBCQoKDgwOGg8PGiokHyUtLCwpLCwsKSwpKSksLCwsKSwpLCwsLCwpLCwsLCksLC8sLCwsLCwvLCwpKSwsLCwsKf/AABEIAMIBAwMBIgACEQEDEQH/xAAbAAACAgMBAAAAAAAAAAAAAAADBAIFAAEGB//EAEgQAAECAwQGBwYEAgkDBQEAAAECEQADBAUSITFBUWFxgaEGFSKRscHRExQyUmLhBzNy8CNCNXOCkrKzwsPxNJOiFyRUg9Il/8QAGQEBAQEBAQEAAAAAAAAAAAAAAQIAAwQF/8QALBEAAgIBBAECBQUBAQEAAAAAAAECESEDBBIxQRNRImFxgbEUQpGh8OHRMv/aAAwDAQACEQMRAD8AqVSVa9bh20uwbLCCKHZL53S/dAfay/mGYOZ0ZRsz0BJAUMjp1x9/J8URs/8AMHHwMWiyXDDDSdUVNEsBYJLDHwiwVPQf52xfA574qSyTHo1MMy8lh2dIwO94JMQ0tQd8DidxjPe0fMIhPqkFKmUHY+ETkoSs74xuPhE7RlG++tm36oHQrCVgksGMWBqUH+YGLeGSsoqZinPLfFl7MpkkHO6fWNyzKSXBS8bqKhJQoBQdoG7MsCdn/EW1Hyh66sF3ChqGGOz96TCVnrCVOS2B8osfekfMI0uzR6NCR2QNObjXm44wOpkhMtTac9uIzg3vSPmECq6hJQQFAn7iBJ2LaEaNPx/oMSTgcNfmYyjIBU5Z0kPvg/s0fOO7a8W+yE8CrYcP9IgpHYXw/wARgnskfOO7Y0ZNuhCgFAkt4v5xjELLT2lbvOGp0tTuDgzZ6cft3QrZ6wkly2HnDZmS3e8M3zOeUTJZKTwR9gp8CWfST9PfkcNsRtH8s7xEr0v5hkRmcjAq2ckoYEHKBLI3gFZWauHnDt9Tns4DLEY7NkJWfMCbzlss+MM+2Q4N/IMz4QyWQi8EAmYVKBwToOGGpoy0vg4jwMF97R8whavnpUlgQcfWBXYvoyyslcPOFZkspWX2l9kHs6cEhTkDLzhqZPlqzIMN0w7RVJQVFhmYsLU+Ab/IwSXNlJyKRALQnpUkAEHHyMa7ZqpGWc91TM7jPdDFxeIJcHTkw0vwhazpyUguQMfKG/fEfMIH2K6DRkB97R8wjImmVYl1YrWOfpEVWaoAlxhjp9Iz35YbF9YI2w+mbfQSNR8IttohJMqZMoqIA064Z6rVrHP0gdn/AJg4+Biyk1AUNR1d3rDJtBFJiHVatY5+kaXZygCXGGOn0h+bUgZYl254vzheTNJSoEv2SduSfUwJsWkJSJBWWHOGRZatY5+kas4dsbj4RarTgf8AjnDJtMEkys6rVrHP0jS7OUkEuMMdPpFjLQoEZsAxxz2tEqodhW4xuTNSKiRTlZYb8YY6rVrHP0jdmjt8D5RaNDJtMlJNFX1WrWOfpEZlApIJLMN8Wk1TDRx1aYFUS2lkDJg3KMpMWkVkinKywbXjB+rFaxz9InZg7R3eYiyaGTaYRSaKrqxWsc/SITqBSQ5I5xapmgltOPKA1qgUKGpvH7QJuzNKiskUxW7Nhrg3VatY5+kToFNeOoecPomAh4ZNoySZWdVq1jn6QOfQlAckcHiwqajBhpGff6QCcsqlqfQRGTZsCcilK3ZsNcF6rVrHP0g1mD4uHnD7QSbTGKVFSbLVrHefSAz6FSA5I1YPFwicFYCFbRUCjDQRuyMCbsaVFfT0pW7NhrgvVataefpB7LGCuHnDrQSk0xSTRV9WK1p5+kDn0ZQHJGrCLOcQcCzHMHDPJu6F7T+Eb/IxlJ2ZpCdPSFbs2GuC9Vq1jn6Qayslbx4RGorS/ZyBY68/CG3dI1KgfVataefpGRA1y/m5CMh+IMAZh0asIs6aUUyi+bE8o0mdKBcMDuPpEplagg9rQdB1boltsUqEbP8AzBx8DG0/vuTEKJYSsE4DHwhkJl/PyOoDyin2CBtj+9aoLIGCv0HwTGwmX8/I7fWJBSACynJSRkdQ9IwArO+MbjFlNlkkEHLHVq9IraJYStzgGMPmfLOZGLaDoyjSWTJ4MVTHQdGOJzxc95fhBan4FboGJ0vNxm+nONTZ6LhSDoYDGNTNaF7NHb4HyiwLvgMGzfTqivolhKnOGB8ocM+W4L5F8H068MYZLJMXg0ULK/p044ZY8XiVShpZGeGnPMRP3xHzcj6QOpqUlJAOJ2GBJmbVC1nguWzbDvEOezWC73thw4/vbClFMCVEkthDvviNfjFSTsIvBv2GAGrTpfXAauUBLLBsvEQX3xGvxgNVUJUggHHDXriUnYtqhWlGC/0+cYMD+9YiVKoC8CWcNBLqPn5HWD5RbJQu374KiSx/DVvEFuo+fkdvrEZyk3CApySDkYwkLPSe02eGPEwyZaw+Lvhqbb48oXoZoS7lsvOGjWI+bkfSIknZUWqNqkAgDVkx4eEK2hLAQwDYjLjDHviPm5H0havqEqSwL47dsCTsptUQssYK4ecMupzgGwbHPXClDOSkKvFnbzg/vEt3vaGbFm3NGksmi8A0SlkqCiQNDHbg2qIWp8I3+Rhj31Hzcj6QpX1CVJABfHyMCuxdUSsrJW8eEKKllCi+jHfqg9n1CUguWx26oZXVS1ZkHeD6RumbtFTGRZibJ+n+6fSMh5fIOIHqpXzDnGlWYQCXGvTDiJShd2Zm8ccNW/wgsz4TuPhE8mVxRT08m8QNcNiyj8w5wKzx2xx8DFu0XJtMlJNFeLLPzDnGKs4gEuMA+nRFgssPs44xFSAJZbK6S28EwKTBpFZTyL5YQ0LLOsc4hZw7Y3HwhurqSOynP95bYtt3SIVVbAiyzrHONTLPKQS4wx0xoVSgRjvBh6au9LJGkRso2GV0iRfLDCGOrTrHONWcO3wPlFk0Mm0wik0V/Vp1jnEZtAUglxhviwE0O21ssO/v7oHVLF1Q2Y7MWaBSZmkVTRjRc9E6FE+sky5ibyFKIUlyHZCjmCDmBHZ1dl2UKg0qpapc10gKCpl11AFICrxD4jMM8Tqa6hLjTeLx7Faei5x5WlmsnmjRjRe9Iei6qaqEhJK7932R0kKN0AtpBDHvjr+knQWnRRrMlP8AGlJSpRClEqADrdJLB03jlogluILj8zR283y+R5k0Y0d30Uk2dUexkLkqVPUllKdYSVBJUouF6hqjOlcqzaf20hElaahKWSoFZSFFIUC5XqOqD9QufDi7/wBkr0Pg58lX+wcHGmj0rof0Kp5lIhdQh1zioodSkkJY3boBAJZJVxjz60KFUiauUr4kKKTtYs/HPjFQ1ozk4rwRPSlCKk/IORSlbsWaCGyzrHOC2aMVcPOHSIqUmmaKTRWGzD8w5wGooigOSDFpObI5aXB04DnC9op7HEecCkxaQhT0hW7EBtcE6rOsc4NZg+Lh5xCqqySQksBnr/4jNu6FVQI2UfmHOAVNEUByQdGEHl1xCsS4fux0QW1PhG/yMGbyOKEaejK3IIDa4L1Ur5hzg1mDBW/yhslolyaZSSoruqj8w5xkOe9Db/dMZBykNIgqnfSH06iSXaDkdg4vgQ/CFhVSvA/CcxlEvfEXSBqOg5mNTNaFbP8AzBx8DFqXcMzfzY47IqKOYErBOX2iwVVSzmTm+RGMXJZITwSXLmFSSCw0scNu+DLQyFDYc8TkYgK9GvkYjNrEFJAOYIyOqCma0L2eO2Nx8ILXyDefQcOMBo5gSpzljFh78jXyMdHadkKqK04nDHQIsjLuyiNhjSaqWMsNyYydVpKSAcxqMZ2/AYQvQDtFs2PlD3slDEF9hwHLLRCNHMCVOdUPCtRr5GNJOwi1QQSuy37fN++B1KAEKYN/yI376jXyMDqKpJSQDjuOuBJ2LaHegw//AKFP+pX+WuOwtboPNqLRM8lKZN6Wp3N83EocBLYYpbOPN5M1SCFJJSoZKSSkjRgRiIYm2pOUGVOmqBzCpqyDwJiNTRnKfOLrFF6erCMOMlebPSkXKy1PaJIVLpJbFQxSZqirAHYH4pg9kW3RTKmZ7OcpcyoYFCgoINxJYJdIA7L6cY8qkVkyWClC1pBzCVqSDg2IBxwgUtZSQUkpIxBBIIOwjKOL2VquXil/37nVbyndebf/AD7HWdHrL91tlMrQlUy7tQZSyg/3SID0qs41FrLlJzWuWl9Q9mi8eAc8I55VdMKwszF3xgF31XwNinfSe+I++zL/ALT2i7/z31X8m+J3ywjutKXLneeNff3OPqx48Kxd/b2PVbZtaikzpKJk5ctdNihCAopAKAkBTJL9jBnyVHKfifZgTOl1CMUTkhyMipIDHigp/umOQnTVLJUolSjmpRKid5OJic6tmLSEqWtSUtdSpaikMGDAlhhhHLT2vpyUk/r/AL6nTU3PqRcWvp/voEs0fFw84a7TnJtGOe+E6OcEu+ltsG96lu75BsjHeSycYvBoSFFSnPZL5HubVELRHY4jwMG9+Rr5GFq2pSpLA6dW+BXZVqjVmZK4ecKT5JSs6swYPRTwl30tofXB11qDnjvSYztMyporJcsrLa8/OHLUHZG/yMFFZLGWG5J9IWrqlKkgA6dWwwZbHCRqz0kpLFsRjwgxkKxDuDm+YGzW4whehqUoBc5nVshg2gjXyMTJOy01QeMhbrBGvkYyIplWgAsr6uX3jZsxgTeyxyhf3haWxL7cdMWcudflk7C+9o6ZRGGVtPKvKAyeHRZf1cvvC1n/ABjj4GLKRUhWeB/4y74pt+CUkAFl/VyjF2cwJvZB8oYmVQGWbtux+xgMhZuqGi6fBPrGTYNIXp5N8s7Q2LMPzcvvArP+MbjFmsOCIqTaZKSaE+rD83KNTLPugl8scoaly2IyYBszEqn4FboOTs3FFdTyL5Z20w11b9XKB2d8fA+UWTRUpNMmKTQl1b9XL7xFdEyXvPwh6YcPs+GmIVCWQWyYYasRApMzihGnkXyztphjqz6uURs74ju8xFjFSk0wik0IdWfVygc6hugl34RYJmglsdh0H9se6AVUwFKmxZseOUCk7M0qKyNERIx2nQGyZE6TULnykzPZkEPmAEFRAx2Q6uotOPJjpab1JcUcQY00eh0dkWfactYpkKkTkhw+GeRICilSXwLYiM6M2JTigVOnU3tpiFrSpKUlUw3V3WAfFvKPO91FLKd3VfU7LbSbw1Xd/Q86MRaO7r6alqFyJMukm0pmTUgzFy7jpZRUlJJOJw0RZ21S0NGRLmWetUpg9QlN4Y5uu9ecbSNkZ7lYXF37Y/8ARW2eXar7nmERMd70bsSmnUddM9mlVxU32KlPeSkSryM+Bxidj9HaSko0VdakzDMAKJeYAUHQAlxeURiScBweM9zFWqd3X1MtvJ07VdnnpiJjrOkloWfPlpNNJMmaJiQpJTdCkEKf4VFOd3bHT9Nvw/lGR7SllhC5bqUhD/xE6cPmDONeI0wPcqNKSasVoN24tOjyoxAx3XSWxZMuyaSciWlM1fsr6xmq9KWS+8gGOGIjrp6imrRE4ODphaajvg4s2x4IbK+rl94NZmSt/lAKiqKj2SwByGB37YG3YpKjOqvq5feMhU1SvmPfGRqkOCJxwGLYD974tqeTdlkHNiT3QNNoS9v92NqtBBBGOR0bIHbNhC1nfGOPgYmnL96kwKjmBKgTl9oZEyXrV3bvSLZHg0M/3rVBZGSv0nwTERMl/V3Db6xITkAFrzkEYjYPSMBln/GNxh+clyMQGx8G8IrKOaEqc5Yw8a1B0HujSTsE8EjTg6Rq4sX44waoPYVugArUajryjUysSUkB8mGEama0Qs/4+B8ofck4ENzeKyknBKnOqGzWILHHDLCKknZMXgIZCit3w0tuxETnpAlkDQPMQMWgnb3RGfWJKSA7nZAk7M2iFBmW1eYhz2RBcK7/ABhCknBJJOqHOsE7e6Kldkxqg/swzaIDWBkHh4iNdYI290CqatKkkB+7bEpOym1QiY9A/DSSV09WkZqISHycy1AP3x5/EkT1J+FSk/pUR4RtfT9SHGx0dT05cqPSOjfR8WSmZUVM1D3boCXycEgOAVKJAAAEM9EZs6bZ61SSlM1c2apN/FAKpt4uwOgmPK5k0qxUSTrJJPONoqVpDBSgNQUQO4GPNPauSblLLa8Yx8j0R3KjSSwk/OcnedJLKr5hpxUzZISZyUIVKCgpC1AsrIYC7rjorCkWhLXdqlSZkkAusP7Q4YaACNbiPH5lQpQZSlKGoqJHcTGLrJhF0rWU/KVqKe52gltZSjxtfx+BjuUpcqf8/k9OscS/drU9i3sr865d+FvYJe7sd22NCyaRNr2ZJly1pTOkhIKVHJSUGWbzYhKgXBbzjzZM5QBAUoA5gEgHRiBnEUTSkuklJ1pJB7xD+ld2pZu1/FG/UrprFZPVemKlps0pqPZJnFcsBMsliBNSRdvYk3Q5jOmfSVVDW0y8TLUhaZqRpTfTiPqTmOI0x5TOnqWXUpSjrUoqPeYhNnKV8Sir9RJ8YmO0Sq37/wBlPdN3S9v6PUPxPUg2fJMpvZmagou/DdMuYQ2zGPKDBFTlEBN43Rklyw3DIQIx20dL0o8bs5aup6kuVFhZmSt48ISnSShRfIYg69UHo6pKAXfE6BBlWijb3Qu0zKqKmMi06wRqP92Mh5P2NS9wQso/Ny+8bVZjAm9ljl94OiS13EYO+JfHPmfCDzPhO4+ERyY8UVNPKvqAyeHRZf1cvvC1n/mDj4GLiLlJpkpJoSFmfVy+8YaDAkKBZ9GrjDq1YYd7O0QWBcLYdk4cDGUmZxRWR0dm9BaqokpnS0oKFAlLrAUWJGTZuDHNiPb+gJazad8rqv8AMXHPda0tKKcfcrbaUdSTUvY8WUkgsQxGBBwIIwIO2LyxuhlTVy/aSkpuOQCtV12zbDEPg+yOx6Vfh+airlzJXZRNP8dm7LBytI0lQDb2Okx29HTolITLlgBKAEhI0ADCPPq75KCcO3/R209lcmp9L+zxOzei0+omzZUsJvyiQt1MMFFJYtjiDFp/6aVnyy/+59ovugn9I2h+pX+cuLO36i0xPUKZCFSWTdJuO7C98Sgc3hnudRanFNLC7CG303Dk03nweeW30Wn0aUqnBICiQLqr2ID44QrZVlzKmaJUoArLnEsGAcknRFx0xra1Xs0ViUpzWgJCcf5TilR1x0P4U2SyZtQRn/CRuDFZ77o/smPRLWlDR5yq/l0cY6MZ63CN18+zlLa6K1FGlK5qUhKjdBSq9ixOOGGAPdFbR0qp0xEtDXlqCUuWDksHMeu2ulFpUEz2WL3jL135aiB3lLblR5d0XP8A72m/rUf4hBobiU4Scu0bW0IwnFR6YxbHRCopECZNSm44S6VXmJyfDAaIVsWxJtYsolAFQTeN5V0M4HiRHtlbTomoMqYAUrBBSdI0tucY6MI4joZYaqO0p0pWI9iShXzoMxDHfoO0Rw0965acr/8ApHfU2ajONdM5CZ0XnpqU0xCfaqDgXuyzKVm2pJjLU6KT6ZcpEwJCppuoZbh3SMS2GKxHZVn9Pyv0f7U2J/iB/wBVZ/8AWf7kmLW5m5xXur/JD28OMn7Ovwcda/QyppZZmTEpuAgEoVeZ8iQ2AfB9oivsexplXM9nKAKmKu0boYM+PER7rVSkLSULAKVgpKT/ADBsR3RwHRno8qitUyy5QZUxUpR/mTeRgfqGR4HTEaW9coSvtZReps1Gca6fZxNt2HNo5glzQAopCuyq8GJIGP8AZMN2P0MqqpIVLlsg5LWbiT+nSRtAaOz6RWQmqtiRLWHQJIWsawlUwsdhJSNxMP8ATfpiaAIlykpMxQcXvhQgYAsGdy4A2GF7mclGMF8TVgttBOUpP4U6OHtD8OaySkquomABz7NbkAZ4KAfhHLR31L09rsRNpjMQoEdmTMQpiMwcQc9UcApJGBDEYEHAgjNxoj06MtR2tSvscNWOmqcL+4anpb74s2x4IbM+rl94nZmSuHnAqqqKiQksBoGZ2xbbuiUlRhsv6uX3heqo7gd3xbJonLrSlRcuHOB36INah7I3+Rgt2NKhSnpL4OLNseCGy/q5feCWXkrf5Q2stESk7LUVRX9VfVy+8ZDQqPpV/djILkNIGuSDpD6ci5JvB4NhcLF2BHcGhbrCXqPcNGUYbQQxABxB0a41M1oBZ57Y4+Bi0US4YhhgrXsAinpJwSoE5D0h9Vegs4OGOWnvipLJK6CrkKKkm9lmz8hBpiAlCgNR84X6yTt7oyZaCSkjHEEZRsmwJAx7P0S/ohH9VN/xTI8WEdlZP4jKkUiab2AUAlSL/tCD2iovdu/Vr0Rz3WnLUilH3L204wk3L2Ljol+IiZdGpM8vMkpHs9c0ZJS/zAsCdWOgxdfhtaC6iVUTZhda55J1fly2A1ABgN0ePJjquinTo0EpUsSRMvLvuVlLdlKWa6fl5xz19quMvTWWVo7l8lzeEdN0D/pG0P1K/wA5cPdIrftCTUKRT03tJQCbq/ZLU5KQVYpUBgY4iwumhpaifOEoLM4k3SspuutS87pf4m0Rf/8Aq8r/AOMn/vH/APEctTQ1PU5cU1S7OkNaHp8eVO2UXSusrKlUpVTIMs4olshSAoqILdolzlHqNBZiKakRIUq4Ai4VXgk3lA3yknS5UY86tP8AEP3iZIWqnH8FZmBPtSbxukJc3MGLHhCPSzpkq0BLSZYlpQSWCr94kAAlwGYP/eMXPR1NRRhXFLsmGtp6blK7Z6j0csyRSoMqRMvAkrYzErIwALNowEcBW2T7tbMpIDJXORMRqZanIG5V4cBHNWFaxpJ6JyQCUu6crwIIIJ48hF5a/Tr3idTzjICVSF3g0wm+HBunshsRnvhjoamnN1lNZ+oS19OcFapp4+h1n4jWkum90myyykzFHYRdxSdhGEdHYtpS6uWiegByCPqQS19B4pG9gY8p6V9MzXplpMoS7hKnCyp3DfKGgHRbpbMoFKKU30LHaQVXReGSgWLFsMseAjm9pJ6KVfEi1uorVb/azsa3+n5X6P8AamwT8Qf+qs/+t/3JMcjO6aFVeis9kAUpu+zvlj2VJe9d+rVoiVv9NzVzaeYZQR7BV5gsqvdpCme6G+DbnFrQnzg66jX3yS9aHGSvt3+DtfxKrlyJMiZLN1aJ4IP/ANczA6wRgRti66P2vLrZSJ6QLwcEZqlqYX0v3bw0eY9KunJr5SZZkiXdXfcLKn7Kks10fNCHRjpTMoJhUkX0qDLlk3QW+EuxYjdkTHP9JJ6KTXxIv9VFarf7Wd/adoJk23JvFguR7NzrUtZT3qSBxhX8TOi82oKJ0lJmFKTLWhOKmclKgNPxKBbZHEdKekhrpwmlHsyEBDBV7IqLuw+blF5Y/wCKc+SkJnIE8DAKvXJn9osQrez74v0NSHGcO0qaJ9bTnyhLpu0zvuitqTZ8s+1p109y6lN8l1sMSAQCPvHi9un/AN1Uf1s3/MVHY2l+Lk1SSJMlMsn+davaEbksA+990cDOnFaipRdSiVKJzJJck8Yva6MoScpKr8E7jVjNKKd0O2Yfi4ecK1EgpUTozB8onR1QQ7vjq4wc2kjb3R6naZ51VCEqUVlhxMN2p8I3+RiXWKBoPdC1dWBYAD5vjuMGWxwkSs9JKVMWxGIzy0Qf3Yhw7g5viW1DwhOjqwgF3xOjdDHWaNvdEu7KVUNxkKdZI290ZEcWVaB9VfUe77xpVmMCb2QfLVxhUzFJbEvjp284spU6/LJ0sQd7RbtEqmVlNKvKAdnh4WX9XL7wrZ/5g4+Bh+nrAc8D44D1hk34BJEBZf1cvvGLs9gTeyD5RObWas3bm3kYDTrwUNF0+CYybM0gVNKvqZ2h0WZ9XL7wrZx7Y3GLRZwbDHAP6aYZSaZKSaFhZn1cvvGptBdBN7IPl94MhABBcMA23UNMTqT2FbjG5OzcUIU0q+WdtMNizfq5feFrOPb4HyizipSaYRimhU2d9XL7xCZRgJvBT6cvvDkxWGngHy9YHU/lncPEQKTM4oTppF8s7YPDPVv1cvvALNPaO7zEWTwyk0wjFNCnVv1cvvA59FdSS78IbTUOcizsDoP7YwCqnXkKbINjtf8AffGUnZnFC1LT3yQ7Nxhjq36uX3gFFMa+dQ84dl1QO/HDdGk3YRSrIA2cPm5feBVNHdS7vwglRVOGGRGPccOQgUxf8NWwiMmxpA6WnvvizQc2b9XL7xCzDirh5w+8EpNMqMVQj1Z9XL7wGqo7iXd8Wyh5FQ+YIcOCcjp8MYVrpt5DjJwx14F4E3YtKhelpb74s2yDGy/q5feNWWcFcPOHYJSdjGKor12cAHK2G77wGro7gBd8WybQYsZp7sHwcF/SFbTHZG/yMCbsWkLUlH7QEuzbHg/VX1cvvG7KyVvHhAZ9SVqwJZ8te3bDmzYoL1V9R7vvGQkZp1nvMZDT9wtGFJJYY6BFpJk3JZGliTxEC6zTqPKNLtJJBDHIjREu34FUhaz/AMwcfCMGX71JiFLNuKBOj0g/t5fyq7923ZFPsERB/fFUEkHBX6D4JiPvEvUrv++2M96QAWCnIIx3fYQGN2ae2Nxh+exIdTFOPeQ3hFTSTwhTnblD3WaflPKNK7MqoMZScr306MwC/FjBZ6wZamxDGFRaaflPKIzbRSUkAHENojUzYMs09vgfKHypyGUGxDbYqaSoCFOdTYQ2bRQWJSXGWWHOGV2Sug5pSV3icNPcxG6JVIAlkDIDzEA60TqPKIT7QCkkAHHdGpjg1Z+Kjowz4iHfd2LpJByxx38fSKykqAgknU2EN9aJ1HlDK7wEaocuBm0QKuP8M8PEQDrROo8oFU14UkgA8W1xKTsW1RqlOC/0+caf98UwOmnhL3nYhsIJ7xL1K/f/ABFshGn/AHwVEln+GreIj7xL1K7/AL7YjOqUlJCQQ5Bx2QCEs8PeDtllxhk0zOxOOb44bNuffCFHVBDu+LZQz1qnUeUErspVQ2pAIYiFbTPY4jziBtVOo8oXrK4LSwBzfGJSdlNqgtmHBXDzhkEue0MWIDZDTviuo6sIdwcWyg/WKHe6XyfDKM07MmqJy6LFV4uDo4vjEbU+Eb/IxnWidR5QCsrAsAAHN8d0ZJ3kzqg1lZK3jwhafTlCidGYPh+9kSoqsIBcHE6IZ60TqPKHKZsUVjRuLLrROo8o1Db9gpe5gs5B/mPePSNLs1IBLnAE6PSChKQ3aHZ2B9XiT3waYeydx8Ii2VSKellX1AHTq3Q/1YnWeXpCln/mDj4GLYiGTaYRSoU6rTrPL0gaqFF0qBJYHlwh2YdGvUQDwgcxToJ+k+BgtjSKylkhamO3KHurE6zy9IVs74xuPhBrQqMbrsNJ9dkU7ukSqoKLNTrPePSIzqBKUkucA+j0hEqKSGLFtHGLJU29KJ1pPoYHaHDEqOSFqY6nwh3q1Os8vSFLMPb4Hyi0vRpN2ZJMX6tTrPL0iFRQpSkkE4bvSDCo2dl2vPwx4iB1M68hTZNnrLjLY3jGTZmkLUckLJB1PhDfVqdZ5ekJUK2vkaEkw9KrAcDgcd2ZHlDJu8ExS8mjZyRpPePSBVFGlKSQSe7XGp9ZeGGGGPd94gVdhfD/ABGMmxaRGjkBZIL4DRDKrPQMyRvI9IBZZ7St3nD00g9knPw0+EZt2ZJUA6uTrPePSA1dGEJcE6M2hmWsXnvAk4ZAbfOIWkewd4gTdjSoUo6cLd3wbKGerU61cvSBWVmrh5w+0aUnZopUJzLPQA5KmG70gNXRpQlwTmM4emrbhniNOGI1aYBaQ7HEecCbsWkLUVKFu5ODZcYZ6sTrPL0iFlZK4ecAqp19TPkWA0H7wu2wxQ11YnWeXpC9ZRhABBObY7oFLqChRIycuNeMOWp8I3+RjZTNiheipAsEknA6IZ6rTrPL0iNlZK3jwhxSwATqxgbdikqFerE6zy9IyDCYr5P/ACEZBbNSAr/l4/44Mn8v+x/pjIyFmRXWf+YOPgYs5hxEZGQz7NHoQrD/ABh/Z8YdmpAQpsMFZcYyMgfgEV9nfmDcfCMtH4zuEZGRf7g8AJmfd4CLCX+RwPiYyMgl0jIWofiP6TE6Q9pP6S//AJeg7oyMjMyHpAdCdw8IjXfAr96RGRkQuy/BX0f8/wCgxIZ8f9RjUZHR9keDWjh/pEFV8C+H+JUajIzMbsrNW7zgtX8XDyXGRkS+xXRuZ8Z3p8ZcStH8s7xGRkHlD4AWX/Nw84dB7R4RkZGl2aPRXyA81T4veeGbS+DiPAxkZFPtB4B2Vkrh5wmfj/tecZGRl2wfSBxZWp8A3+RjIyF9oy6YrKLSlfqTB5I+MaLyf8UbjIGYfjIyMjkdD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2" descr="data:image/jpeg;base64,/9j/4AAQSkZJRgABAQAAAQABAAD/2wCEAAkGBhQQERQUExQWFBQWGBgVFBQUFBcUFBUXFxUVFRQYFBcXHCYeFxkkGRQUHy8gIycpLCwsFR4xNTAqNSYrLCkBCQoKDgwOGg8PGiokHyUtLCwpLCwsKSwpKSksLCwsKSwpLCwsLCwpLCwsLCksLC8sLCwsLCwvLCwpKSwsLCwsKf/AABEIAMIBAwMBIgACEQEDEQH/xAAbAAACAgMBAAAAAAAAAAAAAAADBAIFAAEGB//EAEgQAAECAwQGBwYEAgkDBQEAAAECEQADBAUSITFBUWFxgaEGFSKRscHRExQyUmLhBzNy8CNCNXOCkrKzwsPxNJOiFyRUg9Il/8QAGQEBAQEBAQEAAAAAAAAAAAAAAQIAAwQF/8QALBEAAgIBBAECBQUBAQEAAAAAAAECESEDBBIxQRNRImFxgbEUQpGh8OHRMv/aAAwDAQACEQMRAD8AqVSVa9bh20uwbLCCKHZL53S/dAfay/mGYOZ0ZRsz0BJAUMjp1x9/J8URs/8AMHHwMWiyXDDDSdUVNEsBYJLDHwiwVPQf52xfA574qSyTHo1MMy8lh2dIwO94JMQ0tQd8DidxjPe0fMIhPqkFKmUHY+ETkoSs74xuPhE7RlG++tm36oHQrCVgksGMWBqUH+YGLeGSsoqZinPLfFl7MpkkHO6fWNyzKSXBS8bqKhJQoBQdoG7MsCdn/EW1Hyh66sF3ChqGGOz96TCVnrCVOS2B8osfekfMI0uzR6NCR2QNObjXm44wOpkhMtTac9uIzg3vSPmECq6hJQQFAn7iBJ2LaEaNPx/oMSTgcNfmYyjIBU5Z0kPvg/s0fOO7a8W+yE8CrYcP9IgpHYXw/wARgnskfOO7Y0ZNuhCgFAkt4v5xjELLT2lbvOGp0tTuDgzZ6cft3QrZ6wkly2HnDZmS3e8M3zOeUTJZKTwR9gp8CWfST9PfkcNsRtH8s7xEr0v5hkRmcjAq2ckoYEHKBLI3gFZWauHnDt9Tns4DLEY7NkJWfMCbzlss+MM+2Q4N/IMz4QyWQi8EAmYVKBwToOGGpoy0vg4jwMF97R8whavnpUlgQcfWBXYvoyyslcPOFZkspWX2l9kHs6cEhTkDLzhqZPlqzIMN0w7RVJQVFhmYsLU+Ab/IwSXNlJyKRALQnpUkAEHHyMa7ZqpGWc91TM7jPdDFxeIJcHTkw0vwhazpyUguQMfKG/fEfMIH2K6DRkB97R8wjImmVYl1YrWOfpEVWaoAlxhjp9Iz35YbF9YI2w+mbfQSNR8IttohJMqZMoqIA064Z6rVrHP0gdn/AJg4+Biyk1AUNR1d3rDJtBFJiHVatY5+kaXZygCXGGOn0h+bUgZYl254vzheTNJSoEv2SduSfUwJsWkJSJBWWHOGRZatY5+kas4dsbj4RarTgf8AjnDJtMEkys6rVrHP0jS7OUkEuMMdPpFjLQoEZsAxxz2tEqodhW4xuTNSKiRTlZYb8YY6rVrHP0jdmjt8D5RaNDJtMlJNFX1WrWOfpEZlApIJLMN8Wk1TDRx1aYFUS2lkDJg3KMpMWkVkinKywbXjB+rFaxz9InZg7R3eYiyaGTaYRSaKrqxWsc/SITqBSQ5I5xapmgltOPKA1qgUKGpvH7QJuzNKiskUxW7Nhrg3VatY5+kToFNeOoecPomAh4ZNoySZWdVq1jn6QOfQlAckcHiwqajBhpGff6QCcsqlqfQRGTZsCcilK3ZsNcF6rVrHP0g1mD4uHnD7QSbTGKVFSbLVrHefSAz6FSA5I1YPFwicFYCFbRUCjDQRuyMCbsaVFfT0pW7NhrgvVataefpB7LGCuHnDrQSk0xSTRV9WK1p5+kDn0ZQHJGrCLOcQcCzHMHDPJu6F7T+Eb/IxlJ2ZpCdPSFbs2GuC9Vq1jn6Qayslbx4RGorS/ZyBY68/CG3dI1KgfVataefpGRA1y/m5CMh+IMAZh0asIs6aUUyi+bE8o0mdKBcMDuPpEplagg9rQdB1boltsUqEbP8AzBx8DG0/vuTEKJYSsE4DHwhkJl/PyOoDyin2CBtj+9aoLIGCv0HwTGwmX8/I7fWJBSACynJSRkdQ9IwArO+MbjFlNlkkEHLHVq9IraJYStzgGMPmfLOZGLaDoyjSWTJ4MVTHQdGOJzxc95fhBan4FboGJ0vNxm+nONTZ6LhSDoYDGNTNaF7NHb4HyiwLvgMGzfTqivolhKnOGB8ocM+W4L5F8H068MYZLJMXg0ULK/p044ZY8XiVShpZGeGnPMRP3xHzcj6QOpqUlJAOJ2GBJmbVC1nguWzbDvEOezWC73thw4/vbClFMCVEkthDvviNfjFSTsIvBv2GAGrTpfXAauUBLLBsvEQX3xGvxgNVUJUggHHDXriUnYtqhWlGC/0+cYMD+9YiVKoC8CWcNBLqPn5HWD5RbJQu374KiSx/DVvEFuo+fkdvrEZyk3CApySDkYwkLPSe02eGPEwyZaw+Lvhqbb48oXoZoS7lsvOGjWI+bkfSIknZUWqNqkAgDVkx4eEK2hLAQwDYjLjDHviPm5H0havqEqSwL47dsCTsptUQssYK4ecMupzgGwbHPXClDOSkKvFnbzg/vEt3vaGbFm3NGksmi8A0SlkqCiQNDHbg2qIWp8I3+Rhj31Hzcj6QpX1CVJABfHyMCuxdUSsrJW8eEKKllCi+jHfqg9n1CUguWx26oZXVS1ZkHeD6RumbtFTGRZibJ+n+6fSMh5fIOIHqpXzDnGlWYQCXGvTDiJShd2Zm8ccNW/wgsz4TuPhE8mVxRT08m8QNcNiyj8w5wKzx2xx8DFu0XJtMlJNFeLLPzDnGKs4gEuMA+nRFgssPs44xFSAJZbK6S28EwKTBpFZTyL5YQ0LLOsc4hZw7Y3HwhurqSOynP95bYtt3SIVVbAiyzrHONTLPKQS4wx0xoVSgRjvBh6au9LJGkRso2GV0iRfLDCGOrTrHONWcO3wPlFk0Mm0wik0V/Vp1jnEZtAUglxhviwE0O21ssO/v7oHVLF1Q2Y7MWaBSZmkVTRjRc9E6FE+sky5ibyFKIUlyHZCjmCDmBHZ1dl2UKg0qpapc10gKCpl11AFICrxD4jMM8Tqa6hLjTeLx7Faei5x5WlmsnmjRjRe9Iei6qaqEhJK7932R0kKN0AtpBDHvjr+knQWnRRrMlP8AGlJSpRClEqADrdJLB03jlogluILj8zR283y+R5k0Y0d30Uk2dUexkLkqVPUllKdYSVBJUouF6hqjOlcqzaf20hElaahKWSoFZSFFIUC5XqOqD9QufDi7/wBkr0Pg58lX+wcHGmj0rof0Kp5lIhdQh1zioodSkkJY3boBAJZJVxjz60KFUiauUr4kKKTtYs/HPjFQ1ozk4rwRPSlCKk/IORSlbsWaCGyzrHOC2aMVcPOHSIqUmmaKTRWGzD8w5wGooigOSDFpObI5aXB04DnC9op7HEecCkxaQhT0hW7EBtcE6rOsc4NZg+Lh5xCqqySQksBnr/4jNu6FVQI2UfmHOAVNEUByQdGEHl1xCsS4fux0QW1PhG/yMGbyOKEaejK3IIDa4L1Ur5hzg1mDBW/yhslolyaZSSoruqj8w5xkOe9Db/dMZBykNIgqnfSH06iSXaDkdg4vgQ/CFhVSvA/CcxlEvfEXSBqOg5mNTNaFbP8AzBx8DFqXcMzfzY47IqKOYErBOX2iwVVSzmTm+RGMXJZITwSXLmFSSCw0scNu+DLQyFDYc8TkYgK9GvkYjNrEFJAOYIyOqCma0L2eO2Nx8ILXyDefQcOMBo5gSpzljFh78jXyMdHadkKqK04nDHQIsjLuyiNhjSaqWMsNyYydVpKSAcxqMZ2/AYQvQDtFs2PlD3slDEF9hwHLLRCNHMCVOdUPCtRr5GNJOwi1QQSuy37fN++B1KAEKYN/yI376jXyMDqKpJSQDjuOuBJ2LaHegw//AKFP+pX+WuOwtboPNqLRM8lKZN6Wp3N83EocBLYYpbOPN5M1SCFJJSoZKSSkjRgRiIYm2pOUGVOmqBzCpqyDwJiNTRnKfOLrFF6erCMOMlebPSkXKy1PaJIVLpJbFQxSZqirAHYH4pg9kW3RTKmZ7OcpcyoYFCgoINxJYJdIA7L6cY8qkVkyWClC1pBzCVqSDg2IBxwgUtZSQUkpIxBBIIOwjKOL2VquXil/37nVbyndebf/AD7HWdHrL91tlMrQlUy7tQZSyg/3SID0qs41FrLlJzWuWl9Q9mi8eAc8I55VdMKwszF3xgF31XwNinfSe+I++zL/ALT2i7/z31X8m+J3ywjutKXLneeNff3OPqx48Kxd/b2PVbZtaikzpKJk5ctdNihCAopAKAkBTJL9jBnyVHKfifZgTOl1CMUTkhyMipIDHigp/umOQnTVLJUolSjmpRKid5OJic6tmLSEqWtSUtdSpaikMGDAlhhhHLT2vpyUk/r/AL6nTU3PqRcWvp/voEs0fFw84a7TnJtGOe+E6OcEu+ltsG96lu75BsjHeSycYvBoSFFSnPZL5HubVELRHY4jwMG9+Rr5GFq2pSpLA6dW+BXZVqjVmZK4ecKT5JSs6swYPRTwl30tofXB11qDnjvSYztMyporJcsrLa8/OHLUHZG/yMFFZLGWG5J9IWrqlKkgA6dWwwZbHCRqz0kpLFsRjwgxkKxDuDm+YGzW4whehqUoBc5nVshg2gjXyMTJOy01QeMhbrBGvkYyIplWgAsr6uX3jZsxgTeyxyhf3haWxL7cdMWcudflk7C+9o6ZRGGVtPKvKAyeHRZf1cvvC1n/ABjj4GLKRUhWeB/4y74pt+CUkAFl/VyjF2cwJvZB8oYmVQGWbtux+xgMhZuqGi6fBPrGTYNIXp5N8s7Q2LMPzcvvArP+MbjFmsOCIqTaZKSaE+rD83KNTLPugl8scoaly2IyYBszEqn4FboOTs3FFdTyL5Z20w11b9XKB2d8fA+UWTRUpNMmKTQl1b9XL7xFdEyXvPwh6YcPs+GmIVCWQWyYYasRApMzihGnkXyztphjqz6uURs74ju8xFjFSk0wik0IdWfVygc6hugl34RYJmglsdh0H9se6AVUwFKmxZseOUCk7M0qKyNERIx2nQGyZE6TULnykzPZkEPmAEFRAx2Q6uotOPJjpab1JcUcQY00eh0dkWfactYpkKkTkhw+GeRICilSXwLYiM6M2JTigVOnU3tpiFrSpKUlUw3V3WAfFvKPO91FLKd3VfU7LbSbw1Xd/Q86MRaO7r6alqFyJMukm0pmTUgzFy7jpZRUlJJOJw0RZ21S0NGRLmWetUpg9QlN4Y5uu9ecbSNkZ7lYXF37Y/8ARW2eXar7nmERMd70bsSmnUddM9mlVxU32KlPeSkSryM+Bxidj9HaSko0VdakzDMAKJeYAUHQAlxeURiScBweM9zFWqd3X1MtvJ07VdnnpiJjrOkloWfPlpNNJMmaJiQpJTdCkEKf4VFOd3bHT9Nvw/lGR7SllhC5bqUhD/xE6cPmDONeI0wPcqNKSasVoN24tOjyoxAx3XSWxZMuyaSciWlM1fsr6xmq9KWS+8gGOGIjrp6imrRE4ODphaajvg4s2x4IbK+rl94NZmSt/lAKiqKj2SwByGB37YG3YpKjOqvq5feMhU1SvmPfGRqkOCJxwGLYD974tqeTdlkHNiT3QNNoS9v92NqtBBBGOR0bIHbNhC1nfGOPgYmnL96kwKjmBKgTl9oZEyXrV3bvSLZHg0M/3rVBZGSv0nwTERMl/V3Db6xITkAFrzkEYjYPSMBln/GNxh+clyMQGx8G8IrKOaEqc5Yw8a1B0HujSTsE8EjTg6Rq4sX44waoPYVugArUajryjUysSUkB8mGEama0Qs/4+B8ofck4ENzeKyknBKnOqGzWILHHDLCKknZMXgIZCit3w0tuxETnpAlkDQPMQMWgnb3RGfWJKSA7nZAk7M2iFBmW1eYhz2RBcK7/ABhCknBJJOqHOsE7e6Kldkxqg/swzaIDWBkHh4iNdYI290CqatKkkB+7bEpOym1QiY9A/DSSV09WkZqISHycy1AP3x5/EkT1J+FSk/pUR4RtfT9SHGx0dT05cqPSOjfR8WSmZUVM1D3boCXycEgOAVKJAAAEM9EZs6bZ61SSlM1c2apN/FAKpt4uwOgmPK5k0qxUSTrJJPONoqVpDBSgNQUQO4GPNPauSblLLa8Yx8j0R3KjSSwk/OcnedJLKr5hpxUzZISZyUIVKCgpC1AsrIYC7rjorCkWhLXdqlSZkkAusP7Q4YaACNbiPH5lQpQZSlKGoqJHcTGLrJhF0rWU/KVqKe52gltZSjxtfx+BjuUpcqf8/k9OscS/drU9i3sr865d+FvYJe7sd22NCyaRNr2ZJly1pTOkhIKVHJSUGWbzYhKgXBbzjzZM5QBAUoA5gEgHRiBnEUTSkuklJ1pJB7xD+ld2pZu1/FG/UrprFZPVemKlps0pqPZJnFcsBMsliBNSRdvYk3Q5jOmfSVVDW0y8TLUhaZqRpTfTiPqTmOI0x5TOnqWXUpSjrUoqPeYhNnKV8Sir9RJ8YmO0Sq37/wBlPdN3S9v6PUPxPUg2fJMpvZmagou/DdMuYQ2zGPKDBFTlEBN43Rklyw3DIQIx20dL0o8bs5aup6kuVFhZmSt48ISnSShRfIYg69UHo6pKAXfE6BBlWijb3Qu0zKqKmMi06wRqP92Mh5P2NS9wQso/Ny+8bVZjAm9ljl94OiS13EYO+JfHPmfCDzPhO4+ERyY8UVNPKvqAyeHRZf1cvvC1n/mDj4GLiLlJpkpJoSFmfVy+8YaDAkKBZ9GrjDq1YYd7O0QWBcLYdk4cDGUmZxRWR0dm9BaqokpnS0oKFAlLrAUWJGTZuDHNiPb+gJazad8rqv8AMXHPda0tKKcfcrbaUdSTUvY8WUkgsQxGBBwIIwIO2LyxuhlTVy/aSkpuOQCtV12zbDEPg+yOx6Vfh+airlzJXZRNP8dm7LBytI0lQDb2Okx29HTolITLlgBKAEhI0ADCPPq75KCcO3/R209lcmp9L+zxOzei0+omzZUsJvyiQt1MMFFJYtjiDFp/6aVnyy/+59ovugn9I2h+pX+cuLO36i0xPUKZCFSWTdJuO7C98Sgc3hnudRanFNLC7CG303Dk03nweeW30Wn0aUqnBICiQLqr2ID44QrZVlzKmaJUoArLnEsGAcknRFx0xra1Xs0ViUpzWgJCcf5TilR1x0P4U2SyZtQRn/CRuDFZ77o/smPRLWlDR5yq/l0cY6MZ63CN18+zlLa6K1FGlK5qUhKjdBSq9ixOOGGAPdFbR0qp0xEtDXlqCUuWDksHMeu2ulFpUEz2WL3jL135aiB3lLblR5d0XP8A72m/rUf4hBobiU4Scu0bW0IwnFR6YxbHRCopECZNSm44S6VXmJyfDAaIVsWxJtYsolAFQTeN5V0M4HiRHtlbTomoMqYAUrBBSdI0tucY6MI4joZYaqO0p0pWI9iShXzoMxDHfoO0Rw0965acr/8ApHfU2ajONdM5CZ0XnpqU0xCfaqDgXuyzKVm2pJjLU6KT6ZcpEwJCppuoZbh3SMS2GKxHZVn9Pyv0f7U2J/iB/wBVZ/8AWf7kmLW5m5xXur/JD28OMn7Ovwcda/QyppZZmTEpuAgEoVeZ8iQ2AfB9oivsexplXM9nKAKmKu0boYM+PER7rVSkLSULAKVgpKT/ADBsR3RwHRno8qitUyy5QZUxUpR/mTeRgfqGR4HTEaW9coSvtZReps1Gca6fZxNt2HNo5glzQAopCuyq8GJIGP8AZMN2P0MqqpIVLlsg5LWbiT+nSRtAaOz6RWQmqtiRLWHQJIWsawlUwsdhJSNxMP8ATfpiaAIlykpMxQcXvhQgYAsGdy4A2GF7mclGMF8TVgttBOUpP4U6OHtD8OaySkquomABz7NbkAZ4KAfhHLR31L09rsRNpjMQoEdmTMQpiMwcQc9UcApJGBDEYEHAgjNxoj06MtR2tSvscNWOmqcL+4anpb74s2x4IbM+rl94nZmSuHnAqqqKiQksBoGZ2xbbuiUlRhsv6uX3heqo7gd3xbJonLrSlRcuHOB36INah7I3+Rgt2NKhSnpL4OLNseCGy/q5feCWXkrf5Q2stESk7LUVRX9VfVy+8ZDQqPpV/djILkNIGuSDpD6ci5JvB4NhcLF2BHcGhbrCXqPcNGUYbQQxABxB0a41M1oBZ57Y4+Bi0US4YhhgrXsAinpJwSoE5D0h9Vegs4OGOWnvipLJK6CrkKKkm9lmz8hBpiAlCgNR84X6yTt7oyZaCSkjHEEZRsmwJAx7P0S/ohH9VN/xTI8WEdlZP4jKkUiab2AUAlSL/tCD2iovdu/Vr0Rz3WnLUilH3L204wk3L2Ljol+IiZdGpM8vMkpHs9c0ZJS/zAsCdWOgxdfhtaC6iVUTZhda55J1fly2A1ABgN0ePJjquinTo0EpUsSRMvLvuVlLdlKWa6fl5xz19quMvTWWVo7l8lzeEdN0D/pG0P1K/wA5cPdIrftCTUKRT03tJQCbq/ZLU5KQVYpUBgY4iwumhpaifOEoLM4k3SspuutS87pf4m0Rf/8Aq8r/AOMn/vH/APEctTQ1PU5cU1S7OkNaHp8eVO2UXSusrKlUpVTIMs4olshSAoqILdolzlHqNBZiKakRIUq4Ai4VXgk3lA3yknS5UY86tP8AEP3iZIWqnH8FZmBPtSbxukJc3MGLHhCPSzpkq0BLSZYlpQSWCr94kAAlwGYP/eMXPR1NRRhXFLsmGtp6blK7Z6j0csyRSoMqRMvAkrYzErIwALNowEcBW2T7tbMpIDJXORMRqZanIG5V4cBHNWFaxpJ6JyQCUu6crwIIIJ48hF5a/Tr3idTzjICVSF3g0wm+HBunshsRnvhjoamnN1lNZ+oS19OcFapp4+h1n4jWkum90myyykzFHYRdxSdhGEdHYtpS6uWiegByCPqQS19B4pG9gY8p6V9MzXplpMoS7hKnCyp3DfKGgHRbpbMoFKKU30LHaQVXReGSgWLFsMseAjm9pJ6KVfEi1uorVb/azsa3+n5X6P8AamwT8Qf+qs/+t/3JMcjO6aFVeis9kAUpu+zvlj2VJe9d+rVoiVv9NzVzaeYZQR7BV5gsqvdpCme6G+DbnFrQnzg66jX3yS9aHGSvt3+DtfxKrlyJMiZLN1aJ4IP/ANczA6wRgRti66P2vLrZSJ6QLwcEZqlqYX0v3bw0eY9KunJr5SZZkiXdXfcLKn7Kks10fNCHRjpTMoJhUkX0qDLlk3QW+EuxYjdkTHP9JJ6KTXxIv9VFarf7Wd/adoJk23JvFguR7NzrUtZT3qSBxhX8TOi82oKJ0lJmFKTLWhOKmclKgNPxKBbZHEdKekhrpwmlHsyEBDBV7IqLuw+blF5Y/wCKc+SkJnIE8DAKvXJn9osQrez74v0NSHGcO0qaJ9bTnyhLpu0zvuitqTZ8s+1p109y6lN8l1sMSAQCPvHi9un/AN1Uf1s3/MVHY2l+Lk1SSJMlMsn+davaEbksA+990cDOnFaipRdSiVKJzJJck8Yva6MoScpKr8E7jVjNKKd0O2Yfi4ecK1EgpUTozB8onR1QQ7vjq4wc2kjb3R6naZ51VCEqUVlhxMN2p8I3+RiXWKBoPdC1dWBYAD5vjuMGWxwkSs9JKVMWxGIzy0Qf3Yhw7g5viW1DwhOjqwgF3xOjdDHWaNvdEu7KVUNxkKdZI290ZEcWVaB9VfUe77xpVmMCb2QfLVxhUzFJbEvjp284spU6/LJ0sQd7RbtEqmVlNKvKAdnh4WX9XL7wrZ/5g4+Bh+nrAc8D44D1hk34BJEBZf1cvvGLs9gTeyD5RObWas3bm3kYDTrwUNF0+CYybM0gVNKvqZ2h0WZ9XL7wrZx7Y3GLRZwbDHAP6aYZSaZKSaFhZn1cvvGptBdBN7IPl94MhABBcMA23UNMTqT2FbjG5OzcUIU0q+WdtMNizfq5feFrOPb4HyizipSaYRimhU2d9XL7xCZRgJvBT6cvvDkxWGngHy9YHU/lncPEQKTM4oTppF8s7YPDPVv1cvvALNPaO7zEWTwyk0wjFNCnVv1cvvA59FdSS78IbTUOcizsDoP7YwCqnXkKbINjtf8AffGUnZnFC1LT3yQ7Nxhjq36uX3gFFMa+dQ84dl1QO/HDdGk3YRSrIA2cPm5feBVNHdS7vwglRVOGGRGPccOQgUxf8NWwiMmxpA6WnvvizQc2b9XL7xCzDirh5w+8EpNMqMVQj1Z9XL7wGqo7iXd8Wyh5FQ+YIcOCcjp8MYVrpt5DjJwx14F4E3YtKhelpb74s2yDGy/q5feNWWcFcPOHYJSdjGKor12cAHK2G77wGro7gBd8WybQYsZp7sHwcF/SFbTHZG/yMCbsWkLUlH7QEuzbHg/VX1cvvG7KyVvHhAZ9SVqwJZ8te3bDmzYoL1V9R7vvGQkZp1nvMZDT9wtGFJJYY6BFpJk3JZGliTxEC6zTqPKNLtJJBDHIjREu34FUhaz/AMwcfCMGX71JiFLNuKBOj0g/t5fyq7923ZFPsERB/fFUEkHBX6D4JiPvEvUrv++2M96QAWCnIIx3fYQGN2ae2Nxh+exIdTFOPeQ3hFTSTwhTnblD3WaflPKNK7MqoMZScr306MwC/FjBZ6wZamxDGFRaaflPKIzbRSUkAHENojUzYMs09vgfKHypyGUGxDbYqaSoCFOdTYQ2bRQWJSXGWWHOGV2Sug5pSV3icNPcxG6JVIAlkDIDzEA60TqPKIT7QCkkAHHdGpjg1Z+Kjowz4iHfd2LpJByxx38fSKykqAgknU2EN9aJ1HlDK7wEaocuBm0QKuP8M8PEQDrROo8oFU14UkgA8W1xKTsW1RqlOC/0+caf98UwOmnhL3nYhsIJ7xL1K/f/ABFshGn/AHwVEln+GreIj7xL1K7/AL7YjOqUlJCQQ5Bx2QCEs8PeDtllxhk0zOxOOb44bNuffCFHVBDu+LZQz1qnUeUErspVQ2pAIYiFbTPY4jziBtVOo8oXrK4LSwBzfGJSdlNqgtmHBXDzhkEue0MWIDZDTviuo6sIdwcWyg/WKHe6XyfDKM07MmqJy6LFV4uDo4vjEbU+Eb/IxnWidR5QCsrAsAAHN8d0ZJ3kzqg1lZK3jwhafTlCidGYPh+9kSoqsIBcHE6IZ60TqPKHKZsUVjRuLLrROo8o1Db9gpe5gs5B/mPePSNLs1IBLnAE6PSChKQ3aHZ2B9XiT3waYeydx8Ii2VSKellX1AHTq3Q/1YnWeXpCln/mDj4GLYiGTaYRSoU6rTrPL0gaqFF0qBJYHlwh2YdGvUQDwgcxToJ+k+BgtjSKylkhamO3KHurE6zy9IVs74xuPhBrQqMbrsNJ9dkU7ukSqoKLNTrPePSIzqBKUkucA+j0hEqKSGLFtHGLJU29KJ1pPoYHaHDEqOSFqY6nwh3q1Os8vSFLMPb4Hyi0vRpN2ZJMX6tTrPL0iFRQpSkkE4bvSDCo2dl2vPwx4iB1M68hTZNnrLjLY3jGTZmkLUckLJB1PhDfVqdZ5ekJUK2vkaEkw9KrAcDgcd2ZHlDJu8ExS8mjZyRpPePSBVFGlKSQSe7XGp9ZeGGGGPd94gVdhfD/ABGMmxaRGjkBZIL4DRDKrPQMyRvI9IBZZ7St3nD00g9knPw0+EZt2ZJUA6uTrPePSA1dGEJcE6M2hmWsXnvAk4ZAbfOIWkewd4gTdjSoUo6cLd3wbKGerU61cvSBWVmrh5w+0aUnZopUJzLPQA5KmG70gNXRpQlwTmM4emrbhniNOGI1aYBaQ7HEecCbsWkLUVKFu5ODZcYZ6sTrPL0iFlZK4ecAqp19TPkWA0H7wu2wxQ11YnWeXpC9ZRhABBObY7oFLqChRIycuNeMOWp8I3+RjZTNiheipAsEknA6IZ6rTrPL0iNlZK3jwhxSwATqxgbdikqFerE6zy9IyDCYr5P/ACEZBbNSAr/l4/44Mn8v+x/pjIyFmRXWf+YOPgYs5hxEZGQz7NHoQrD/ABh/Z8YdmpAQpsMFZcYyMgfgEV9nfmDcfCMtH4zuEZGRf7g8AJmfd4CLCX+RwPiYyMgl0jIWofiP6TE6Q9pP6S//AJeg7oyMjMyHpAdCdw8IjXfAr96RGRkQuy/BX0f8/wCgxIZ8f9RjUZHR9keDWjh/pEFV8C+H+JUajIzMbsrNW7zgtX8XDyXGRkS+xXRuZ8Z3p8ZcStH8s7xGRkHlD4AWX/Nw84dB7R4RkZGl2aPRXyA81T4veeGbS+DiPAxkZFPtB4B2Vkrh5wmfj/tecZGRl2wfSBxZWp8A3+RjIyF9oy6YrKLSlfqTB5I+MaLyf8UbjIGYfjIyMjkdD/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data:image/jpeg;base64,/9j/4AAQSkZJRgABAQAAAQABAAD/2wCEAAkGBhMSERQUExMWEhMTFxYWGRcYFxgUGhgXGBUYFRgaFhUXGyYgFxkjGhkTHy8hJCcqLC0tFh49NjIqNSYrLCkBCQoKDgwOGg8PFykkHiUpLCw1KSwsLi4sLCwsKiksKSwpKiksLCk1LCwsKSwsLCopKSwpLCksKiksLSksLCkpLP/AABEIAPIA0AMBIgACEQEDEQH/xAAcAAEAAgMBAQEAAAAAAAAAAAAABQYDBAcCAQj/xABDEAACAQMCBAQDBQQGCgMBAAABAgMABBESIQUTMUEGIlFhMnGBBxQjQlIzYpGhU3KCkrHwFSRDc4OTosHR4WOy0lT/xAAaAQEAAwEBAQAAAAAAAAAAAAAAAQIDBAUG/8QAKxEAAgMAAQMBBwQDAAAAAAAAAAECAxEhBBIx8BMiMkFRcYEUsdHhM2Gh/9oADAMBAAIRAxEAPwDuNKUoBSlKAUpSgFKUoBSlKAUpSgFKUoBSlKAUpSgFfCa+1yP7W/GfMZ7GJykMYzdOMjVldXIVvTSQXI9QvdhUNpLWWjFyeIkOM/aFNfXAsuEsMuWV7sjUqqpxI0IOzKuw1nYkqFzqDC62FrBw+2CvLpRN3mnk8zsfieWRzux/lsBgACuOcD8RmwhdLZU+9zYEsxAZLdFzy4I1G0kqgkt+VWYjLadIg76bWxmuJGlcZPMmbWRn9OrZB7KAPasnYl9zeNDl48fU7VP9qnDFOPvOv3jimmX+/HGVP8a2bD7ROHTEBbuJWbYLITAxOcbJKFP8q5h4f8AXt4AwX7pCekkyNrPulvkNj3cr7ZFdA4R9k9hDgyobx/1XBEi/SHAjH93PvV4uT8oznGEeE9LijgjIOQehG9fa+IgAAAwBsANgB7CvtXMhSlKAUpSgFKUoBSlKAUpSgFKUoBSlKAUpSgFKUoCA8b+KBY2rSDDSueXCp/NKwOM/uqAWb2U1+eOJwtKywlidZMsz9282ST7u5J+h9KuPj3jv3u/kIOYrUtbx/wBYEc9/q6hPlECOtRnBOAS3UrCEAYwJJWyVTbKqAN3ffOkEY1ZJGRnlsnz9juqrShr+f7EXNOsa6VX4R02VVA7sx2Ufz9AanPBnhfijzC6ht4H2Bje6R1iTB6xLrDsx/pOWdhsRVssPszgjZXaWaSRG1qSUVVb1EYTB33GrURVgWe+t/NHMb1RkmKZY1kYekU8aoqt1+NWB6ZXqM67a0+WLu6SxLgtPCWnMS/eREs2+oRMzR9dipdQ3TGxG3v1rbrT4RxWO5hSaIko4OxGllIJVldT8LKwKkdiDW5XccIpSlAKUpQClKUApSlAKUpQClKUApSlAKUpQClKUAqv+IvHlnZOI55DzGGoIiPK2nplginSDvjOM4OM4NTs0ulWY9FBO3sM1+b+JpdMebNiK5u255RwWcRsSAzLkctAAqIDu2g+VQM1WUsWmlcVJ4zHdToZplgLMrTYheRHiB575QMHAI0u5Vj+5nuK7JwThCWsEcKdEG57sx3Z2/eZsk/OuMyxCRCurPUahjIYd9ujA4PsRXZPD3E/vFrDMRhpI1Zh6PjDj6MGH0rzbnvJ3tZiJClK+1zA0/Atz/rPEoR8MdxG4HYc22iZsemWDN82PrVwqh+CbpU/0pduG5ZumXKozkpbxJExCqCWAYSdB+U1eo5AwBUgggEEHIIO4IPcV7VfwL7HnS+JnqlKVcqKUpQClKUApSlAKUpQClaPF+NwWsZlnkWJB3PUn0VRu7Hsqgk1Tr3xvdTnFrELWL+lnGqVh6x24OEzsQZDn1SmAv9K5tacfvbZtfNe+jONcUgjWTHdoHRVGrvoYYPYp3v3CuKxXMSywtrRs77ggg4Ksp3VgcgqdwRUtYDbpSlQBSlKAVwP7Rreaa/4qyHSLZIdTn8qG3j5Ua46u8jPj0yx7AHvlavEOFQzxtHNGksb41KyghtJBGQeuCAfpUNaWjJxeo/OVpbCNFQdFAH/uuo/Z9bFOHQA/m5knyEkryAfQMKj/ALT/AAPbWtqLq1iEJjkjV0UsEeORuX8GSFYO6HIGdiO+259m0wbhlsAMaA8Z7bxyMhOD64z9a8/qIOK9f7O6Nin4RYbkPobllQ+PKWBKg+pUEFsdcZGfUda14Y1t4WLOz6A0ju5yzEAszMeg6dAAAAAAAAKw8PsXvZ7gGeSCG2kWIJEVVpGMMcxeSQqWC/iKAq4+Ekk5wNLxPwe4gi5HOM9veEW3NlC64GmPLy5RQsqEMQuwOvSCSGytI9PNxTKO2KeEl4S4rDaWNvFKWNw0YnliijknkV5yZmLRwq7KNTMASMbe1S/hu/tn5i28jeU5aB1aJoi2T+xlVZI1Y5IBGPStzgnA4bSIRQppUbk9Wdj1d26u56kmonjlrjiPD5U2kJuIpCMZMBgZyG9VEywEehPua9Q4iy0rxKW0nSAWwcAnSCcbAsAcDPfB+VRHAuJXMjMtxb8ohc5G6htRGlWyRIMeYMMHB8yodqAmqUpQClKhPEPiZbfEaASXDjKpnYLnGuQj4UzkerEYHfAE3WvecQihUtLIkSgZLOyoAB1JLHpXLeJ2l1cHMvELjqSUjIgi3ztph0uVGdgXJ2GSetaEPATGQ/ItZpCfM+lomx66m5pY9OrD51btB0eT7QuHjOm6jlx1EObg/wB2EMah7v7TVmDJYRtJICVaSaOSGOE7fGrhXdt8hFx7ldsxQQshVho1AghWIwDts64IOO4xilrapGgRFCqvQD/O5J3z3qe0GCPhuZOdO7XNx/SSfl9okHlhX2Ub9yetYZ5nJMSu3PEJYlUCpljpDAsGw2VbC5I65ztUhJIFGScVozXxPTYfz/8AVWwgyWcjRxRiZg0oUayN8tjfoB374H0rzZcaktZzNCupXxzocgc0DYMudlmUbA9GAw35WXTpU4Rp1jhPFormJZYX1o30II2Ksp3Vgdip3Brcrh8XCIkJMa8pj1aJmhY46eeMg/zqWtOPXsP7O6ZgBgJOonX5lvLKTj1k71TsZOnWq8uSASBkgbDpn2qpeG/HZmmEFxGsMj55bIxZJCoLFcMAUfSC2ncYB32q31QkgvC897IHe7CRhiOXGE0su2W1HmMCMnSOmdGdtWlXGfF8UEnJWOW5nwGMUKqSinoZHdlSMHBwGYE42BqczXP+Hc0x3jRhfvLXV0MyAhcrM0cRfSMlRCsOPUAb75rG6z2cdRpXHueGl9oni1JuGzwy289tI/K5YkVWV3WaNlAlhdkG4zhiCQD1rz9l8RHDYsjGp52AxjYzvj6VvItwz8q4hWa3lVkYkJ5TpLeYBsPEwGn4QQdPXOVlrCxSGJIoxpjjUIo3OFAwNzufnXDbc5xxnTCHa+DARLbzNcQKJeYFE0OrTzNOyvGx8qyhSRvgMAoJXSCIPxR4xlkthAIuZOjx3E7Ov3eKGGK5WUczzSENhQMjOQsjA+XFTw5dwG21KjsmQxAJQ6X+Ejo4ZSD3U1mtbOOJdEaLGg/KqhRv12FIdRKC7RKpSemlD4vltbfD2N5O0as5cSwThurnEnMV2AyQPwwcAbVN8CtGlYXkrxyPJGBEIjrjiifS5CSEAylyEJfCghEwowS2nb2qRjSiqijsoCj6AVreF5/ulwbQ/sJ9ctt6Iw800A/nKg9OYOiV009R3vtkY2Vdq1FypSq9xzwmZphcQztbT6RGzrqIZQSykoHUM6kvjVqXznUrYXT1mBYaUrFdXKRo0jsERFLMxOAqqMkk9gBmgNPjvGltotZ8zMdEaZwZJCCQo+gJJ7KrHoKoMMbZZ5G5k0h1SPjGT0AUflRRsq9gNySSTnuuJvdSGdgVTGIUIwUjODlgdxI+ASNsAKMZBLeaukQKUrTl4hg4UZ96uDcrzJIFGTUe16574+QrAzE9TmmEaepZSxya8UpUkClKUApSlAYLzWAHj/axMsse+MvGQ4BPo2Cp9mNdhsr5Z4Elibyyxq6Njs66lOPqNq5LV1+zO9zbSQHObaVlGe8cgEyY/dGtkH+7qk18yyJXwtwA2sb6yGmmfXI4JbUQqxrl23Y6VUk7blsAA4rxxXwmssjSxTSWsr6dbR6CJNI0jmRyKyk4wNQAbAAzgACdpWTSaxlk88HPvE3ApIItT3k9xLKyxQQ+SCMyv8JfkqruiANIwL4Ko2x6VtCNbKzIQFlt4iR3Ziik7+rMf4k19a6+93jzdYbTXBF6NLkCeQfIgRA+0vZqweK5ysCgHBkuLSP6PdRKw+q6h9a825pzUIrhHXWmo9zJDh9pyokjzqKKASerNjzMfcnJPzrYr7X1Vrl8mx5qN8QWbyQ6ov28LLNCen4sZ1AZ/S41Rt6q7DvUyI6xumKuk4vUQ8fBL8J4mlxBFPGcpMiyL8mAIz771t1VfAz8s3Vt2hmMiDIzyrj8YbDoBKbhB7JVqr2YvuSaPPax4V+fjUwGpVUmdhFbR4OTjUTNNIDgR6BrxgEKoG7OFEP44vmlkitA3lQLPcEDAbBPJj+TOpkIz0iUHIep8Wmh7aVgfwongYDovM5R1EdwGiC57B89M1S5z/rd9+v7x5uv/wDPDo+mjRVl5IPSk75GN9vfbr7d/wCFfa1uHAiNVZ+Y6AK79NT6QWOO2STt2+lbNaEGrfT4GkdT1+VV6wWRNCeaVSZS8jZUqQwAARskgnVjBxgbbEVv3t4AwJDHWwUYUt1zjOOgwOp2r1UkClKVJApSlAKVgtb+OXWEYNy3KN12YYJHv17VnoBSlKAVM+BLnl8QK42uYCCf34H1IMe6yzn+zUNWWxm5dzbSYyY54/oJSbdj8gkrH6VEvBKOv1X/ABrxh4YBHCcXN03IhP6WYEvLj0jjDye+kDvVgqi2033u7ku+sceq2t/TSGHOkH9eRQoP6Yhj4jXJbZ2R01hHueG7w7h6QRJFGMJGoVfkB1J7k9SfU1F+LWAjtyRkC7tM/WZVB+jFT9KnKivFdk0tnMqDVIqiSMeskTCWP/rRa8mL97k7n4N8TgyFAw1KoZl7gOSEYnsDokHvg+lbsS1XV4qC0FwgH3aeNSZOhMkskMdspGc4/El7be3exwmrRXJDfBspHWOeKtmPpXm5O1dLiu0xT5Ifg0WOISEfntkDf8OZ9O3/ABHq01UvDzl+I3R/LFBbp/bd5pGHzCiI/wBoetW2uqj/ABoxs+JiqD45sDb3C3g/YSqsM/7jhsQy4/SdRjY9vw+wJF+rFdWqSI0cih0dSrKRkMrDBBHcEVsZnLbYaJWjznUGl39WkOR8hkCtuX4T8j/hWpe8HaCQ2cjvhSssEufNJCkqsEYnOXQhEf8AUrKfzHG7WqIIWlbN1a6dx8P+FVDj3i9op/u9vCZ5sAt1wuQCNgMnYgk7AZH0nSCzUqr8M8aMzNHcW7wSBHcDBOvQCxChgDqwDjrms1j4wSeeKKJdSyxNIWJwUILDSy+uV9fzDG1NQMni5mRYJgdIhuI2c9PI2Ub/AO2Pqanga5zwy3nNsIZJC8d4rqhO5injYkI2rs2jHz9Op9cP4b92tEvbaR9SgGWJj5Xw2hxjAxg565/jUaCc4LcC2HEGfcRzvIcdwyhgB79BW34e8Tm4YpJC1vLpDqrZ80Z/MpIHf/PXEfFDz5OJwj86xFfm0O38wKj+EcRklVr2bEa2kLRIucapNO5OfXKjT6kdxTQSDeP15eoRZLzNFGNXxounL5xt1Ax6/I1P23G4ZJnhR9UkYy2AcDcAjV0yCRt/4Ncoh4O5jtsaudcSHl7nyopxn2yxJz6JnvVv8PWRhk4gYBqMarGhO+qRI21Z9y4BPuahNkl2zWpxeZkgldPiRGdf6ygsP5gVTvDXB2ZrS7hkZ2YutwXbJ6HOc7n0xv8AlPvV7ZQQQeh2qy5IOg+MuLstsscLYmvGWGIjqutS0kn9iISP81A71gs7NIo0jjGlI1VFHoqjA/lVZ8KcT+9MJXYMthAtnrPl/GAVrpyDsAdNuM/ut262Gw4vBOCYZopgOvLdZMfPSTivH6qTcs+h3Uxxb9Tbr7TFfK5Dcpt3LHZS8i5ybOSRbiJxnFu6TI5WUrusPOKMrnyjXpOABVt4VqWJA7B2CjLjcN7g+43rz4ShElxxB3AJEkdsAdxykt45sYO27TyE+u3pWOfwE0JLcPn+6qSSbd051vk5J0JqVoSSfyNp/d713ewcoqSfJze1Sk0yYjuMVpcX4skUbSSHCL17kknAVQN2YkgADckgCtNLLiecGGz6/ELmbp66Pu/X21fWpDhfhQiRZrqX7xMm6AJy4YjuNUcRLHXg41szHrp0gkFGmyXEuEHOC5R68GcJeGBnlGJ7mRp5RsdBYBUj228kaxpt1KE96n6UruSxYcvkUpSpBUPtKjVreJQQlw0y8h8Z0Oqs7EgfkMayKfUP64qscK4hzowxXQ4JWRM5KSL8S57+oPcEHvUj4huefxBz1S0TkL/vJNMsx9CNIt1+avWpHZqru4GGkC6vQlRgEj9WNs9SAvoMXiQZqo/jzhOkLcwqObbsshxsWQfEpPoBv8s+tXWaUKMmomRtWc7561fAUu74rHd31jyG1aA8j4z5QVBwx7HYj6j1p/oxLLiSSABYLkMmc4Ech82PYEgY+Z9Kx8ItUsOIPGy4S5A5L/p3yY/qcD6J61aOOcIW5geJjjV0bGdLDcHH+diaggibrwgTdpMkpWJZBK0RzjWNyUHQau/zPyqJu+C3T3EtooIs5Zecz4/K2GZVbp8QxpG+QO1XWygKRojNrZFVS3TUQACce/Ws1TgIfhfCXju7qU4CS8oJg9kTByO3asFz4Jt5JuY2vBbW0QbEbP8AqK46/Wp+lMBpPwqIMkojBeFCkYG2Bjoo6D0z71UOHy3dkyM8EkqziSSRYxkiZn2zgHooTb95uuKvlKYCF8KcMeGORpAEeaV5Sg3CasYXPc7VNUpUkEBxK/YWC2qKS1zfXSlV2aRRNkKPdnkgXfsfSrgvD3kiW1mjtbu8iUI1yIyPuuVHledWDSzgdkKHoW07FtPw54bS7gimZ5I3hurtkeNgjaWkaFhqwSuVQbrhgRkEHBq62lkkKBI0CIucADA3OSfckkknqSTXlTvUNjHzrO5Q7kt8EPbeDoVjCmS4dxj8ZriUy5HcNqwvyAx6g1vcH5wRkn8zRsVEmAOamAVcqPhbfSw2GpSQMEV9vuPW0P7W4ii/rSKp+gJyahbzx/EAeRFJcMM76TDGPcySgZX3QNXE22uTeMdfuo1r/wAUz2V9dCLkiJo4JZOYrnzEPHqDK4wNEa5yD0HTFTnhz7Q5JbiKCeGMCclY5ImJGoI0mHRhkAqrYYMdwOmc1zficMtxLJLMeYZCPwVJjhQINIEjkapACDnbBJPlx06R9m3huMwQXzsZJpogyjGlIVcAlY0ycnYAuSScHGkHFdPTzsnLIy91evuL6q669lH3n6+3gvVKUr0jzRSlKA0uKFiqojFGlcJqHULgu+PQlFcA9iQd8Vq2MbPcTzPnEf4MS520BVeR8Y+JpDp77RJjGTnev4mZMr8akMvbJU5K5PTUMrntqrzbR+cyKTpkAJU7YcDGcHcEgBSP3Bt1oDkvAJNUVs7MdU6yTso6M8x5zsx9AXYY/eHpU3URccKa3lltcBZYA7WrElVe3Z1dAMDopCRNsSNAP5hUvWiII/iDeYDtitWpG+hyM9x/hUdVyDXvOHRy6OYoblsHXqMMu4O3+HStilKEClKUApSnBuDi8nmDySJFbhFAjcxlpXXmFmI6hVMeB0yxyDis7LFXHuZaMXJ4hSsFprGtJDl4pJIydvNoYqrYGwLLpbHbVWerp6tRDWCvMkgUFjsFBJPsBk0kbAJ9AT/Cq/xfiwkHKBAQKGnfsFwG5fzI3b0X5iq2TUIuTLQg5yUUZuD28rW8QkmlUaSwjjd4FUyMZW1csgu2WO7H5Ab1qcStEiZTKongJwxk1OyH9RLEhl6Z2BAyc7VIW3HYn7sr4zy2VhJjrkJjJG/UZFbU0QkTBGM+o/7V8vK2fds9PqI019mQzj1yfLWxijH4caIP3VVf8BWG44iuoxovOk7qMYXP9Ix2XrnHU9ga1LfhUyjlc0LAvwlc83SQPJq6IAcgEZOMdCM1IKkcEZwAkaAsf8ST3J756ms2kn501TbXjPXy/k3vCPB/vPEEjuAs0SxSSvFj8IYZEjDg/tCSz4DeU6D5dtuq8M4osiQYXRzoeaqgggKOXt2/pF7fwqu+DvDEkNo7NmO5vMFzsGhQjSiDr5kQscbjmM3Y1YbGD8VmC6Y40EMYxjYHLsP3SRGo2/2ZO4INfQ9PX7OtJ+T5rqbfaWOS8EjSlK3OcUpSgFKUoCC8W+GBeRLpIjuISXgkx8L4wVbHWNh5WHp7gEUjh14ZFOtDFKhKSxHcxyDqpPcdCGGxBBHWuqVS/HnBCp+/QqWeNQs6L1lgBzqA7yRZZh6jUOpXFk8BE1G3dvpOR0P8vat+GZXUMpDKwDAjcEEZBB7gik8epSP85rQgiKUpUlRSlKAVt+GL4Q3TRtst0AVP/wA0akFSfVowpH+6b2rUrQ4v5lWNN7h2Uwr1PNVgyvgbhUbDMegAOayugpwaZeEu2SaN+8UreXaNsTIsq+8bxINX99ZR/ZpVq494fS5Cks0UiZ0yJp1AHGpcOpBU4XYjqBVCtFt5EDiK8uAwDKZ7hIEYEZGVtjsPmneuejqNgkk20a2V5LdMvFuJRxRsHdVYqwVSRqY42Cr1Y5x09aheCeF7mW3SKO1dQVQM8uIE7GTOsa21YIyEPxfwlpOPvaMiWtrZWzSBmbTG0hCrtkuDGW3Kjcdz6Vnmv7i5Q864kAYY0xnkL88p5z8ixFcvWXLUprM9euTs6SmbTcPn69cGna8Oa0uJbZnRjpSYaM4UOWRlwxJ+JNWe5cnAqQqs2LxwtA+lUxDKjhF+KUSRIVCjdmLh8d6kxYPNvOSqHpCp2x/8rD9ofVfh/rda8q2Kcu7wj2KZNQ7fL9P+jLBxqJ2wjZH6+iHthXOznOfhzjBrHx21eRNCjPcDJUFxumoruEU+Y4IJKqO9Z4+GIhJTMeeoUkLn10Hy598V9nu0gXMkh3OBqxqJ7KqqAWPsATVE0pJwNGm4tWf0dK8FeLYZlS2xNHPFGBich2lVAFMiyqSJN8Z6NvuBkVa65p9lNks0kt27BZEBhS3OzwqSCzzL2eTShGMgKowTqOOl19JU5OCc/J8vaoKbUHwKUpWhkKUpQClKUApSvE0oVSxzhQScDJwN9gOtAcymsPul1LagaY/21v6clz50H+7k1DA6I8VeLS+EgJwV87IM43K5zjHyO3sasXiGya8Z1TQLm30z2r76ZYZFUOjP0wzK6nGdP4LHsKqFxcyTRsIDyblCFdJBhoyN9MiEHG+NwPMPhO4arpkGW9hwc9j/AI1rVMsudjuK0p+H43Xp6H/zVyDTrDcyvlEjUPLK4RFJ0jOCxLNg4VVVmOx+HbcivL8QiD8vmKZD0jBDOevSNcseh6DtWs/EiJUJE9oyMDHLLEYVZiGUoomA5mV1ZGPlg4qJN5x5C88lmt/BZxm4umOAciJVgT+8dTjHrqFfOB8UsY5lis4mleTIMyjUGCjJLXErAygZ/KW67d6g+KM0qk3c5kiHmKNojiGO7KoGv185YZqY8IWAOb6QaUMZEIO2mE4ZpCOxfSmB2VR0LEV5tsJRhtsufodcJJyyCLhiuT8PvkgtUDE/hl4QBuzNG7RgKO5On+HXFTPhnx7EsVxNcTBpJZjJHbqcy6DDEEjWLOQQQwycDYscA5qucK4QSxcj8Ry7MSSwTmOXZUz0GT2xnG9T0qlW5aRc1JLCOPPMk8zCM6UV3yzAIoBKxKyq2pgMt0G7e4qdt3usLm2jXIBwJ9xt0wY8ZHTrWCxhVlgTOrnyPdNt8UaMGj6ehNqPcKasdXs6eux7Jc/k0q6m2tZF8fgracOcSmX7sS++MzIQpIAYoD8JbAye9JuJ3CyBGgjiDfC8kx0kk405SMgN6AkZ7ZqyV4liDKVYBlYYIIyCD2IPUVn+kqflb+WX/WXLw8/CIv8A0bcN8c6xj0ij839+QsP+mtiy4JFE2sAtIduY5Lvj0DN8I9hgV8FlLGfwpAU3/Dky2PZJAdSj2Ib2wK3Ii2PMAD7En+ZA/wAK2hVCHwrDGds7PibZhvrxrcG6jOmW3VnBG2pVGpon9UfGCPXBGCAR2dGyAcYz2rkvCeGm6vIoB+zjKzzn0RGzGnzeRRt3VJPaut1sjBilKVJUUpSgFKUoBWOcNpOjGrG2emfQ+x6VkpQFKveFSxhXVJkjBaROXpkntHOTIojBYXFq+P2Q1MpI0jZeVKP4bF0M30MEjqoCTRcyKTB+LHR4e2wc/wAqsNKAqq/ZpZd/vDexvLr/ALS1uJ4EsBjNpFIR0Mi84j6y6jU9XxmABJOANyTtge9AY7e0SMYRFQeiqFH8BXKvtL4196uPuwObe3/aL1WScgEBh3WNcbdNTnO6CpPxf9peoJHw6XU/M/Em5YeIR6H+BnwJCX5fwZGM7iqJDHpG5LMSWZj1ZmJZmPuWJP1qCUjTn4HEysuCAVZQNTMqZXTlEYlVIB7CrNxPxfLNbGBYRC0ict5NYYKpXS3KAGSSMgFtOM53xisNhaArlhnPTPpWdLBAc4+nUVnKClm/I0Ta8Gnb8N8g64xsoxnHbckCvF/xMwwSEQSghW0+UNlsHGTGzYycbmpSRGPRtI74Az/E7AfT+Fal9HFGhd05hXpq87FmOlVUvnBYkAfOrkEHwnxPaNLtMipHBFGpbMe+ptYGvHQLFVpjkDDKkMPUHI/iKjLTgEfLIlRGeRuY5A6PgAcsjBUKAFBGDtnqTX2HgMauGCKDnVrT8JsjfEnLwJAd+v1B60BKUpSoArDczMNKohklkYJHGOruegz2UDJLdFUEnpWasXhHxAltxGV7nZWhAVhBLKYiXGEEkYYLqAZnJAz5NyFqQzpHhLw0LODSSHmkPMmkxjXIQBsOyKAFUdgo75Jm6j+FeILa5zyJ45ivxBHDFf6yg5U/OpCrGYpSlAKUpQClKUApSlAKhOMeNbG1YrNcxo435YOuT/lJlv5VvcatJJbeaOKTkyyRuqSD8jMpCttvscHauEy8BuLXySWc8Z7skbzqx7tzYg2rPXLYb1FY3WSgtjHTWqEZvHLDpF39slkoJSK6mA/RAV29QJmQn6ZNUrxn9qKcQWKGKK4S3Ot5gypl9JARcRyMXQHXrTGchM7ZBhTL+5L/AMmX/wDFaFzZMzB44bgnILBbeY79A6+TAcf9S5BztXLHqLXx2f8AGdMunrS3u/Ylre5RxlGDDpsc49j6H2rds7TWf3R1/wDAqMTw7PMdQsbrmYHmEMsJ+kjBcj5n51McK8J8ZGFWA6Ov+stCp+QaFy2fmh+ddFdjl5i0Yzgo+JJkkBX2s1zwK/i/aWZkHdreVJQOnVZOW/rsqnpURLx6FGCylrdj0E8b25Py5qqD9PWtjPTbu7oRrqOTuAFUFmZmOFVFG7MTgADqTWHi3h2SK4tDcN+KyTz8oHKQ6OVGi7ftJPxXLMdsgBcDJa1fZ3wZZz9+kGQGdLYdQFGUaYerOdQU9kG3xmtz7ROCyNybqJGkMAkSRFGpjFJoYsqjdmVo0OkbkFsZOBU4V3kqtKxW9ykihkYOp6FSCNtjuPestVLClKUArHDAF1EDdmLE9ycADPyAUfICslQXEvEZ1rBaRm6uZG0Iq7qH76mzvp3JA6AeYqN6A3722M0sUMI/1uRhynHxQjI1zauqqi5PXzbLvmu2VUfAHgX7ijSzvz72cDmydlA3EcQ7IPpk7+gFuq5RvRSlKEClKUApSlAKUpQClKUApSlAKUpQCvLxhhggEHsRkfwr1SgPKIAAAAANgBsAPQCvVKUBA8W8D2dw5keHTK2CZImeB2wMDW0RBfbbzZqKm+zGInK3d3GPQNAw/jJCx/nVyJriPH/GsvEMnUVtSW5ca5AdNwGm/WWHm0HZcgYJGo43WxqjrNaq3Y8Rm8SyW9q8S2txNfOGbm5aMqFwVALpGsZIbqAdQxuN6g73xHc/7OCNR+pnaQgd/wANVGT171iil1vy4w00n9HEpkb6qgOke5wKuXAfstuJsNdt92i/okYNKw9HkGViH9XUf3lNckLbrX7scR1SrqrXvPWUzh1pc8RflRl7httSj8GCMEdZWTOVP6dTluwPbs3gzwNDw9PLiSdgA8ukLsPyRr/s4weij5kk71M8K4RDbRLFBGsUa9FX17knqzHuTknvW5XbCvt5b1nJOfdwliFKUrQzFKUoBSlKAUpSgFKUoBSlKAUpSgFKUoBSlKAUpSgFcO4FwW3PFbyIwRGJXXEZjUoNj0TGB/ClKYNw7TY2EUKBIo0iQdFRQij5BQBWxSlAKUpQClKUApSlAKUpQH/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data:image/jpeg;base64,/9j/4AAQSkZJRgABAQAAAQABAAD/2wCEAAkGBhISEBQUEBQSFRUSFBQUFBQVFRQUFRQUFBQVFBQVFBQXHCYeFxkjGRQUHy8gIycpLCwsFR4xNTAqNSYrLCkBCQoKDgwOGg8PGiwlHB4sLCwsLywpLCwpKSwsLCwpLCwpKSwpKSwsKSwpKSkpKSwsLCwsLCksLCwsLCksLCksKf/AABEIAOEA4QMBIgACEQEDEQH/xAAbAAABBQEBAAAAAAAAAAAAAAACAAEDBAYFB//EADsQAAIBAwIFAgQDCAECBwAAAAECAAMEERIhBQYxQVETYQciMnFCUqEUI2KBkbHB0fAzchYXJEOS4fH/xAAaAQACAwEBAAAAAAAAAAAAAAABAwACBAUG/8QAKxEAAwACAgIBAwMDBQAAAAAAAAECAxESITFBIgQTUTJhgSNCcRShsdHw/9oADAMBAAIRAxEAPwDurTA6QzCJgz1JwwTGMIxpYIwEWI8UmybBxGxCMQk2QDTGMMRsS2yEXpRaN5NiLEmwgBI58R2MCo4k7AD95Xuqzafk6+TCdiev9JGxjJRDP3Ktkltz3JlGqmDkf8M01zbhhOReWRH+50cWReBNS/J2OE3vqUwT1GxH+ZbmY4dcenUz2OzfbzNQrZGRuDMmaOFF4ewSpkbLJzIiN4tMYVyf0kTLt/WWmpyJgN4xMGilpkdRJaI7/wDMSELtiPVFGis+egkXpnb9ZbYeJEy7RssoyD0/aKTaR5jS3IBtSN4OJJBInCHaAxEBJI2JNk0CRGxDKwQISAxiIbQQIUQYRjHj4k2EHEeC9TEhLyyWyBVKvYSAiFBJjEtABMhaTGMVl0Ehg6MjeSEQZchyr/hRO69PEt8IuMD0ydx0+3iXFletaAnI2YdO0u75LTK60X9o2INInG/WEYgvsEr5kTL7SYwH6SyAVmTbaQuu3vLD5xIWyPG8amBkGj7SEjeWTTznMiaOTKMj0D3ih59xFLbAbCKERBnFGjRQiIgJCAxYhGNiQgBWMVkgEZyBJsAA95BVq4O0KrUkRSMlEAcwZJojaY0hGYsQsRoSAxRzBYwogJMjcQ4sS6IQh4SxOnjEYCEJOhxCIkWJKjZlGQdhBYQozCAhBUSBVTbpJyJEy7xiZCqyDvAdRiWGEjZPEamV0Vsxpa9IRS2waNPiPiKPicgsMBFFHEBBogI5MjdoUQZ3kZMeKXQASsbEIxoQkZWCRJSJDXqhFLMQAoJJPgDJMtvRP2QLSnd8RpUhmq6oP4iB+kynH/iNT0abTLOxxkggL7jyTOLY8jXd0fVuH06t8tkuR9u0z19Rt6xrbNM4et30b234/bVDhK1MnwGEukZnnHF/hrVpIXovrKjJXGk4HiX+TePPc06lrVZteghH/Fp6EH3G0M/UUq42tP0F4p1yl9Gts+KUarMtKorMv1Adv9y7OFy3yxTtNWH1u31N0IHYae07pE0xVNfITaSfQJEjK7yaA8cmLABhoIEfMLCTRoynIhGUAC0jMlMEiFBIDIismeR1CIxEA9P3ig+oIpfsBqyIwWHmMZydkBMZjEzQCYUiAuYEOCRLoGxojHYRjDsgMUIQWMOwjFpBdUVdGRxlWBB+x2MJm6+3X2Hmee8Z+JxWoy21NSBtrbJzjuB4i8mSYXyGY4q316M3xfhdTh94radSqwemSPlZeoB956rwDjdK6pCpTI/iXureD/uYCpzxSu6ZpX1IAH6alPqjfm0zPWnFKtnUb0KmzAjUOjL2OPP9pgnLOJtruX/sbaxu135R7BxnjNK2pM9VhsNlz8zHwBMd8O+FMalS6cYDZCDzk5Yj26CDy9yUbkLcXdU1A+4UNn+TN2+039KiFUKoAVRgAbAfaa4VZaV0ul4EU1jXFezyjji17G+NUEkMxZWPR1PVTN3wLmyhcquGC1DsabHBz/D5E6HFeEUrimUqrkdj3U+Qe0zvDPh3Ro1lqeo7aTqVSANx0yYZx5Md7jwR3Fz8vJrDBIlXiHFqFEfvqiqfBO/9I9nxOjWGaTq+Pyncfym1Wt62Z+D14JiIwG8NREV8RmwDDaSAyMe8cQMmg9oJjgwHWQgFRpVcZ9pa69JE5PtGSRkH7MIoWto8v2A1TGATGRwVyO8U5KINqjEx4xEsiAxjCxEBLE0CBBdsDJwPOdhDInA5z4XUubV6dIkNsw/ix+HMrTaXRaUm9M5/MfxBoWzFEHq1B1AI0qfc95nKfxXqavnoJp9iQcTiclVbend6bxAcnSpboj9PmU9fE9eueEUKq6Xp02Uj8o/qD/mZIu8nyT0aqnHj6a2cBObKF3a1vRJWp6T/ALtsaunbz/KcH4V0aLrWDorVAVI1AH5MHpn3nP5x5NayYV7Ut6ed/KHwfIMzlvUr0V9ekSofUhZfJHzKfGxiry0rTpeBs45cNS/Jpuf69iW9O3pg184LU9lBzuCB1MyAtmDenUBU56MMYJ8/eekfDnl2gaQuCVq1Sfv6Z64wfxe863MHJNO6r06rNp04DgD6wOm/YyP6esq5/n0BZZh8PwYTk3mhrOqaVfV6bHBHdG/MBPWFOQCOhAP8jOTxHk62rVVqunzLjODgNjpqHeddgAPYfpibsEVjXFvr0Zs1zbTQJnE5v4uba1aomNRIRT4J7wrjnGzRirV0yNtgSP6gSjx6pRvrOqtB1cqNY09crvjBl7tOWpfZIhpra6MlwTkqreJ69WrgOTgnLMcHG/iUuL8BuOH1FdHyuflqLkb+GE03w14zmm1s31ISyZ7g/UP5H+81XFOHLXpPTcbOP6HsZkj6ebx8k/l+R9ZnN8X4OfytzALqiG29RdnX38j2M7WqeVctmtaX/p6SSW0Ov5lPf/M9TIm36XI7jVeUIzQprrwxYiYxdIJmsSSqYxkQfBkurziDwQEyCoOv6SY7iVav9peSMb1PvHkO/lo8boqdXh9zobQ3TOBOtKPGOH5Gpe28fht5rXB6j9ZzqSpckEuSGjeU3LBHVipwwBBKnwR2kxE8h49Z3HC731qRJpuxKnswO7I3vM13w7G48fM9czFqnM4DxyndUVq08b/UvdW7qZjbPnivR4jUo3h/dmoVGQB6Yz8hHlcYheVJJ/kix09r2jS82c1JZUwSNVR86E+3dvaeeNxri1UG4Q1tAycqMIB7DuJf+IZU8ToervS00s+Cpb5iJ6Vc3VKhS1OVSmq+wGMbADvt4iG3kp96SHrWOV1ts8L4rxP9pPqMoWqPqK7Cp747NN38Oec9YFtXPzD/AKbHuB+A+/iYzmKql1cVKlpRZUA1NgZG3VyPw5lKnasafrU+tNgHx1Un6W+2R+kxzdRe/wDzNNQqnR7NzlcKlhXL4IKFQP4m2E4PIHAVqcNZa65Ws5bB8AYDDwc5nA4Zc1+L1adKs4WnRUFwDgvjq2O7f2nqVtarTRaaDCoAFHgDpN8ay1zXjRkt/anj7OLy1yoll6mh2YVCNm6DHT7zugREzLcx8+0bVjTAL1B1VdgvsT5j25xr8CUqyPryacmY/wCJV89O0AQkeo4UkbfLucTj/wDmw+d7cY/7j/qXeK8To8UsnSicVU+cUj9WV648jGYrJlm4al9jpxOaTa6OJwb4fLXtkrPWK6wW6AhRnuZnqd01nck0KgfQ2NQ+lx3GPEls+I16lNLMMFU1O509fwsfGZtm+G9IWrIDmscEVD01D8I/hmOcf3F/TXa8ml1w/W/Jn6/DqjsL7h4OC2WRfqpv1YY7qZ6PYVXakjOulmUFl8HG4nH5N5Ze0puKhBZyDgHIXHv5miAnS+nxuVyfl+UZM2TfRD+zJq1aRqxjOBnH3hmPOTxfme3tjiq+GO+lRk/zx0mhtStsSt09I6bCAWlPhvHKNwuaThsdR0I+4mW5+5iemVoUTgsMsw64J2A8QXnmI5+UXjG6riaa747bo2l6tNT4z/fEt21wrKCrBh1BByJ59b/Dmo1MM9QK5GdJGcZ6AnzOXwni1awuCrg4Bw6HuM9R/uZv9VcNfcnSY77MvfF9o9bJ/WVqpxGtrwOispyrAFT7RqjeN8zpR2ZX10Pt7/1ikeTGjCpsSuRg+Jnr+gaNTWvT/E0UiurYOpB//Jysd8X+wSCnVDKCO8q8W4UlzSalVGVYf0PYj3Eg4ZUZHam42B+UnvOrDcpPQU+9njaPccHvCDlqTf8AxqJ7eGAhc48Sp8RrJ+xUqjsqHW2NyAMgY9vM9Q4/wGld0TTqjr9Ld0PYrPLOD39XhF6yVlJRvlbb6lz8roZzskufjv4s347V/L+5FIXLXdutB969DPpE9XTvTPuOokvCkueJVqdvUq4WmvRuyrscDu09Dp8l21S6S8QnDaagQbKzEZDZ7ecTqpy3brcftCoFq7/MuwOep09My84HvtlazyuhcK5coUKBpU0Glhhydy+RgljMjy1yI9G7rmqB+zsroBkH1FY/KCO2P8T0LEYiafty9bXgzLLS3+5h+Xvh7+zXZq+plFz6aj6t/wA/2m11Tn8f4uttbvVbHyj5R+Zj9InmB5p4rWzWp+poGfoT5Bj+8DuMXSGKLy97PSOZ+JGhaVqq/UqfKfckAH9Zi+ROV6Vwhurn94zVGGk9Mjqx8mVKPPDXVtVtrrAd1/d1Btll3CuO2cdYPI3NiWyvb3OVUklW/KSMEEdvvM7yzeSX6GzjqYaXk3SNZVc0h6DY2KDT/wA/pPPOb+AGwuErW5ZUY5XyjDqufEh49y7Tp6q1pc06ij5sBgKi5328zncR5lr3VOnRqkNobZvxHOAAxlM2VNaa7L48bT2n17NlW5Rp8QpU7mmfSqVRqcAZUt3OO282lnbFKaKTkqqqT5IGMyvy9YGha0qRxlVGfudzOjOlijit67MeTI29eiMiMYF5cimjOeiKWPvpGcTytL6/4hUf0nIVd9IbSqgnYe5ky5lj0vLYcePltt9HqbTya2sluuJVErsQGepjB3yM6R+kn4fzTd2VX07nUy90fqB5UyvzIuiut3bHNOqdan8rj6lPg/7mLPlWSU2vD7Rqx43G/wBytdUK3Drr5TgjdW7OvuJLzVfrWelXT8SgMPyunUQ7DhlbiVSpUqOMj++MgAdhOOlswc0m2OrTg9m6AzK3SnUr4vwOSW+/KPXOC8SWtQR1PUAH2IGCDONzvwAVqPqIP3lMZ9yo6iZTlbj5s6rU6oOhjhh3VgeuJ6RRrrVTKkMp7g52M6+Gp+pxcX59mO5eK9oxfIHHetCofenn9RNuxGJwLDkylSuPVDE7kqvQAnz5E0IAxNH0sXEcb9C81TVbkr6fYfrHknpDyYprEmwizFFOMAp8RtNQyv1Df7xrWvrX3GxHgy5mUbinobWOh+of5l0+tMJYxOZxrlyhdBfXTVoOQc4PuM+PadRfaNjzA1vyFNrwBRohVCqMBQAAOgAGBDxGLAe0iF5TJwHT7al/3JvQNN+CaV7m9ppj1HRc/mIGftmTMZ5fY8MHE767/aGcCkSFCnGPmKrjOw2EFVroZjhVtv0dv4n0C1jqXcLUVjjfY7Zl3kC8R7CkE2KAq4H5gSd/uCJi+IPX4bUNCu3rW1ZSMHJ+Q7ZUH6WErct8dbh9fDamt62CD5X8NQe43BmX7i+5t/yavt/09L/KO5z5yLkG4tl361KY8Dqyj+4nD5Ss6F83oXCt6gUlKqbHA7P5+89bo11dAyEMrDIPUEESvacHo0mZqdNFL/UVGCY54E65LwKnO1PF+TC1fhIuflrnHgr+mxmc5x5UWy9HQ5YuGJyMbqQMibjm7ng2lT0kpFm051E4XfpjHWZmy4HecTrLVuspTHcjSNOd1Rf8xGXFD+MLsfjq/wBVPo33Ldy1SzoM/wBRprmdGNQpBFCrsFAAHYAdI5nTlaRhpps4XMfH7WmrUq9TBdSpVQWYBgRvjpPNeU+NLbXXXNNyUY/w52bEl4hSQ8TqLelgrVGBZdsA/SftjEs8b+H9SmNdsfWQ7jH1Adtu/wDKczJeTJXKV+k3xEQuL9m35i5ep3dLfAYDNNx28b91nmlpVNvUehcqTTJ0uvg9nX3E9L5Rt6yWiLcZ1DOAdyE20gynzjyotyuumAKqDb+IflM1ZcLySskr5CoyKHwfgyVHl26oVVe0Yuj40uvQqfzibAcsUTWFZ1/ebFt/l1DGTicjkK1uqetaqsKYGwYfi9ptMR302KeG9fw/RXLke9bMrzHyatwS6EJU7n8Lff3lzlfgjW1HQ5ySxJxuB9p3TGM1Tiib5pdinkpzxI87Ssx3xFc3WMhNz57SGlTPU9T3mqJ9sS2WMjzFFriltA2bKKKLE4YRjGI2IPeFiKQJQoko2g9Oqn/E5vNHNVOyRWcMxcnSF9h3M7F7Q1LtsRuD7icjinC6d9bNSqABhkA96b9iIa3x2vJeNbXLwedmvxHizE08pRBx9WlB7HH1HEe7+F92iFqdRXYb6VLBj9syry5xmpwy8ajWz6ZbTUHb2df0nsNOoGUMpBBAII6EHcHMyxCyLt9mvJkePwujzjkTnWr6gtboknOlGbqrD8Leek4PE+MVuH8QuvRK5ckZIyAG+YEDyMy3z7QVeKoaOzt6bED8+cZ/pibnjvJNvd5aoumoQM1F65Hkd4ON0nKfcss6iXtrpnnnDuBm5/8AU39wFp9d3Bdx4Ve03HDqdlxK29NUOijhFz8rLgbFT7zhD4Q/NvcDT/2HP+pt+B8BpWtL06QOM5JPVj5JjMOOk/kheXLOviybhPC0t6K0kyVXONRydznrLJjloJmxLRjb2RVbdWOWVSR0JAOPtEzBepAHTcgD9ZUveN0KVRadWoqs/wBIP+fE4vN/KlS8KGnV0aQRg50nO+RiB1pPj2xkrf6ukaRWHY5HkbxjPJ722v8AhjBhUJQnAIJZCfBB6TecO5pp1LP9pf5Qo+cDfDDqB95THnVNy1poveLitrtHL594DQqJ6rutKoPlDHo/hT/uZDgfNNeyYI410jvpznbyjTcXq0eKWjekejfKT1WoB3Hg5nn9vcG3c297T1U87g/Un8VNpnzdWrnrfv8A7NGLueNHp/CePUbldVFgcdVOzL9xOhiYjg3JBp16dahXzSyGHkr422M286GGqpfIy5FKfRGREYREjqPjpvNCFgVnwN5Rq1Gb7frLhoFvq/pCFIY+0amkAp0rfEkFOSiMB4/WW5bJoDQfaKTfyEUG2DRqYoopxyCjGPGMhEMZy79DTf1V6HZx7eZ1INRAQQehlpemEw/xB5TF3RFejvVpr0H/ALiePuJlOUviE1rSajXVnCg+n2IP5Tn8M9NtWNF/Tb6Tuh/uJjubvhu1auKttoUVN6gJwA35gP8AEz5sVTXODXiyJrjfgq8lcGq3Vy17c5xnKZ/Ex2GM/hUf4npIlextTTpIhOSiKucYzgY6SxNGOOKEZL5P/AxjRGVanEqStoNSmG/KWAP9IzYvW/BZM5V1zHbU3KPWpqw6gn+/iPzFemja1qg6ohI9idgf1nl/A+TXvaFSsKg16iAp/Eepye0Tly1L4yts0YsSabo0fxH4L61Nbmj82gYbSc5Tswx4g8n8/IaQpXTaHQYVznDAdNR7GcDlrmerY1TRuAxp50uh6oe7L/zea2++H9ncgVKJZNe4KYKHPfB6TPLq3zx+faHtTK434/JgeYeNXLO9OrV1qzasKQyH8pXHSaDka6oVLarZ1G0vWYkZ6EYx8p85nXsPhfQRtVV2qAdF+kH743mX5z5aNlWWpRJFNjlT3Rhvpi/t5cbeSv5Lq4v4SRUK11wq4II2OxBzoqL2IPmWubOZra8oIQrLWU9CMjB6jV3E2nAbhL6zRq6q53Vgwz8y9/aRNyDZas+mftqOI/7FudQ/i/yL+7KfyXaA+Hob9hTV+Z9Ofy7fp1mj+8GlTCqFUAADAA6ASRaXmdHFPCVL9GS3ypsDGem0QpASXHiMYzZUDEAiSSNpZEIjjMBzjpJXSV2YjriMRBao8HUIpYBroosxjOOAfMYmKNCEURiiMhCpxC01rt1G4PgiQ2dcsMNsw2Il/EoX1LSfUXt9Q8iXnxphJyJl+N/ES1t2KjNRh1CYwPYsZf5rvmSxrVKZ30bEdskDI/rMt8OuB21S2NV0SpULEMXGrSOwwfPmKuq3xnyOiJ1zo6ic90Li2rGllai0nbQ31dOqnviedcJ5dq3VGtWRiXpEHT3bIySD52m3q/D8i9apS0rRdGGkEghmXGAPGZieFcer8OqVUCrqPykN+FlOzYmbK308vg1YlOvgankfmE3KPZ3RzlCFY/UR0Knzjr/KRcm1KllfPaVQdNU/KfcfSw9iJByFy5WqVxeP8qAswP52PXAHQbz0YvTNQA6PUAyAdOsD2zvHYZdJOvX/AAKy0pbXpnG5n5MpXgDZ0VF/GACSPDeZ0ODcIW2oJSUlgmdz3JOT9pfiYTXONKuWjM7pzo51/wAdoUGC1qqIW6Ant7+JjviBzHbVbf0qbrUcsrZXcKB138zv80cnU7zDatFRdtQGcjwRKHDPhtb0mDVC1QjoDsuft3iss5b3KXTHY3jnVex/hzaMloS+RrcsoPjAGZqQuYaUdsdAOgHSFjE0Y54Sp/Amq5PYwXEeImCTGFRmgwjBaWRBjI2MIwS20siANIajSRj2kVUjxGIjB0CKDr9opcBr40WYszjhETG1RGDCQfMcGDFmEGx2gtuMe0RizBoGzhVrdQXoVBmnWBC+BnqP1mCueVL+wrF7Is6H8vjw6HrPUL+0FRCO43HsZV4bdlgVf602Yf5hyY1kW/aHRkcf4PPP/HvEaf8A1qAI75psv6icfjPGre9cNVQ0KnQuvzKfGtev857KRn/73mT525dtqlu9RwtNkUkVAAMnGykDrmZsmG+L72v3NGPJLrxpmMseU+IqM2z/ACNuGp1cKR5ml5W5Kr0q4uLmpqcZwoYsTkY3YwfhUzm3qBs6A40Z6Zx82P0m4jcGGdKimXLSbkbEaOYxm1GURhBPMZVhGAIoDiEGjMYUQCBCYwCZdBQxMYxMYDSyAJjAY+P5xicQGOBLpEI6hO8hJ89YVRiekjb+RjUgbH1mKR+ofEUtors2ZMUUaccuLMUaPIDY2YsxZgwgCjGNHkJoQM43F6LIwrJ22YeROxmA6gjfvLS9MJWoXCugYdCJxeZ+WReBA1RkVSSQBnVn2k1M/s9Uqfoc/L7HxOo28vUL+GFNp7RV4dw+nQprTpLhVG3ue5PuZYzFEBLStLRHtvsQEkCxARSbIKMRHMFjIEFoxMRMHMtoqIwDHMEmWQRiZGx2hEyNhmXRADUHiQ1WIG8OqDInY9O0YkTZGW8yM9YRGNpE0ekLZLtFK+sR5bQDcNBiinDLsYxoooSIUUUUgRRRRSABijRS5Y4nM30L/wBwl6n0H2iijv7UANoS9IopUI8QiikCKA0eKQjIzGMaKXAgHgNFFLEBXpBq/wCIopdEIvwyI9P6xRRiAyASJooo+RZHFFFLlj/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" descr="data:image/jpeg;base64,/9j/4AAQSkZJRgABAQAAAQABAAD/2wCEAAkGBhIQEBIUEhQTFBIVEhYVFxgXEhcYFBYYFRAVFRYYFxYXJyYeFxkkGRQYIDAgJSgqLCwsFR8xNTAqNSYrLCoBCQoKDgwOGg8PGi0lHyQuLy01KiwvLCksLCwvLCwsLCwsLCwsLywsLCopLCwsNDAwLC8pLCwsLCwsLCwsLCksKf/AABEIALIBHAMBIgACEQEDEQH/xAAbAAEAAgMBAQAAAAAAAAAAAAAAAwQBBQYHAv/EAEUQAAIBAgMCCgYIBAUFAQEAAAECAwARBBIhBTEGExUiQVFhcZPRIzJTVIGRFDNCUmJzobMHcoKxFpKissEkQ+Hw8cI0/8QAGgEBAAIDAQAAAAAAAAAAAAAAAAMFAQIEBv/EAC8RAAIBAgQCCQQDAQAAAAAAAAABAgMRBBIhMUFRBRMiMmFxocHwgZGx4UJS0SP/2gAMAwEAAhEDEQA/APVtnbOh4mH0UX1Uf/bT2Y7Kscmw+yi8JPKmzfqIfyo/21qxQFfk2H2UXhJ5U5Nh9lF4SeVWKUBX5Nh9lF4SeVOTYfZReEnlVilAV+TYfZReEnlTk2H2UXhJ5VYpQFfk2H2UXhJ5U5Nh9lF4SeVWKUBX5Nh9lF4SeVOTYfZReEnlVilAV+TYfZReEnlTk2H2UXhJ5VYpQFfk2H2UXhJ5V8TYPDopZo4VUC5JjQADrJI0q3XMcb9NfjG1w6t6JOiQqbca46Rf1R1a9NSQhm8iKpUyLTc+nx6yf/zYSJl6JJUWOM9qrbOw7bCq8sGJ3hcB3fRjb53/AOK2rSVXmeumMVwXucc6j4y9jTjhIIWC4rBw2P24kW3+Vt/zHdXT7P8AouITPEkLLu0iW4PUQRcHsNcnthM6MD3jvFaDZu0pMJKJI+5l+y69R/4PQa6HhI1I3jo/Q5YY6VOdpu8fVHqnJsPsovCTypybD7KLwk8qzgMak8SSIbq63HX2g9oNwe0VPVW1bRl0mmror8mw+yi8JPKnJsPsovCTyqxSsGSvybD7KLwk8qcmw+yi8JPKrFKAr8mw+yi8JPKnJsPsovCTyqxSgK/JsPsovCTypybD7KLwk8qsUoCvybD7KLwk8qcmw+yi8JPKrFKAr8mw+yi8JPKnJsPsovCTyqxSgK/JsPsovCTypybD7KLwk8qsVkUBW2b9RD+VH+2tWKr7N+oh/Kj/AG1qxQClKUApSlAKUpQClKUApSlAKUpQGj4aY8w4KYg2ZgIwfzDlP+nNXMScIminTDxopRfo6DSS54y4NnA4tcqqWsxBOU2rdfxJU/Qb9AmjJ7rsv9yK4/C7ViyoJQM0jIt8t8xjVnQsejLkJB6CBVhRp5qV1zKvE1slWz5G7/xnFZzkkOS5Nsh5gieUuCGsRljbQG9xavjHcL40K3R8pe2Y5bMp49QVsdLvDbnZQA1yQL2q4PFYEkoETnRuWtEbZeZEVIte5XEKAttVfTQi9iKPBpIrGznFZyrMqldCVKgWBJb6SwsQTzmBrOVriV9SqnwZBtLbqCQx2IIYKTdSurlG1B0II6bVzmI2zG25X32Pq825isbg6/Xpuv09VdHjZ8CqswWIkXPqatZWe4uLFSEZs3q6Mb7zWmxEWHzMqKgYakZbbiovc+tYxoCRexQXrqpOV9Gc3Z3aZ2H8NscSk8J+w6uvYJAQR80v/Ua7OvO/4X3bEYpugRovxLsR+imvRKrcWl1rseiwTboRuKUpXMdYpSlAKUpQClKUApSlAKUpQCsisVkUBW2b9RD+VH+2tWKr7N+oh/Kj/bWrFAKUpQClKUApSlAKUpQClKUApSlAUtt7MGJw8sJ0zoQD1NvU/BgD8K8YiTncXKGR43IIBsQwVkYX7mYX+Ir3SuO4a8B/pR4/D2XEAc4E2WUAaXPQ4GgO47j112YWsoPLLZnBjMO6qzR3RyOB2RCBoXF73sVscxhJutspBOHS4tY864NzW0XZ0OWAc70Gbizm5ylmVib23823cSDcE1yp2hJh3McytG43qwIP/kdu6rH+I1tvqyyQeqKGUal+Js8bsmIRMkZK3R1XdZQ8TxbgBmAVzvN91ya0W0jHE7spOdwQSSNxbN3791ybDTdao8TwhZzljBJOg0uT3AV13Az+HcjOs+NWwBzLEfWY7wZB0D8O89NhoY5zp0lc6aNCpUdjpf4dbFOHwYZxaSY8YR0hbWQH+nX+quopSqecnKTkz0MIKEVFClKVqbilKUApSlAKUpQClKUApSlAKyKxWRQFbZv1EP5Uf7a1Yqvs36iH8qP9tasUApSlAKUpQCq+Kxqx2BuWb1VUXZu4dXabCs47FiKMuRe2gHSzE2VR3k1yrbckw74h5Y86oyqzqDmzMkJVRc2yAzWsBoFzEm9Q1amXRbmrfBHQF536UiHUBnf4s3N/Q1FIkw3TtftjjI/QVqBw0jIuYpQLkLopLWklT1Qbg+hkNj9yqI4dIxX0clmyWtbNdnkU36LXQW67nqqvqVJ8397fg1Zvk29JG2WZQR95ND35TofhburcwYhZFDIQynpH/uh7K86xfDKJ+KAVsz26VOX0hUg69Ssb9gqTg/wwAkQqr8W5yvqtgbS2Ngbk2iY3A3ad0WHxtSM8lXu8+XmYUmtz0WlAaVdkopSlAVsds2Kdcs0aSL1Oga3dfd8K8/4QYbY+FnVGwwYZvSlZJLR/0hucesDcO3SvSa8m/iJsVhiHEML5MinmRsRcrruG+9bKUlszRwjLdHo2xdj4SJVfCxQqrKCroASwI0IfeR8a2dV9n7PjgjCRIsaC5CqtludTp2mrFYbb3NkktEKUpWDIpStTt3aLLkhiNppb2Ps0Hrv39A7T2VtGLk7I0nNQjmZ943bYVzHEpllG8A2VPzHOi92p7Kqs2KbVpkj/AAxxA2/qkvf5Cq2ycfhrcXCw5uYm4YFsrZXfMwGfnaFhfU91Wp8WqlQWALGyjrORn0/pRj8KnSS2RwzqSfef0Wn7+bFSebFx6pOsn4ZIlF/6lsf7V9bM4aozZMQvFPe17+jv231T43HbUWPxaopLMABe5O4AKWJJ6BlBNzXObXjBa+m7X/j9K6YUo1NJL7aFfUxc6TzQd/B6/s9NpXG8CtukN9HkNxYmInosLlO62o7iOquyrhq03TllZdYevGvBTiKUpUZOKUpQCsisVkUBW2b9RD+VH+2tWKr7N+oh/Kj/AG1qxQClKUApSlAaPb2J9PhkO67SHvHNT+7VqNpcLlhaZGjJCA/aFn/6d5BfQhcxUIATclt2lTcLyVxEDdBjYDvV7/8A6FaeXhVLG0gMTMFPMK5gCMisbmxA3k3+G8VQYqs415Rty8OCIm9WWE4XI8jZogEiLkMXNy4UWI0G8SZddQz26al2pwgML5RFmFoSAovJz3sbJpcAEgNfRmUWN6rrwvksSIGcANqpfKcsoTS6gm4Nx3EakEVcx/CJ0mMaxF7JGxN2uokMgzMApsq8XrrfnaCq2pOTfd9SJt3NW3CW7KgiVmY2XLJzNcRxS87LquubMB0bq+NnbWXEXsmTmK4BIzANcAMtubu01NwQemrn+IJiBmgcXYb825jawsDqNfWy+ob2BF6+HnHFGRoxHI3rjLZiwFrnrve+879971zzSs+z63COz4M4nPhk61JT/KdP9OWtpXI7H2yuD2fx0iuytM1ggBOvNG8gAXQ691ScFeHiY6WRCqwkW4tGkvLJvzECwFhpoCTvr2lBt0ot72X4OiOx1VafanCRY34qJTNP9wGyp2yPuXu3916pcMuEpwyiKI+ncXv9xd2b+Y7h3E9AqlsXCCCMDe7au3SWPb2f+emrCnQ7OeX0XzgclXEdrq4fV8v2XDhJ5tZ52AP/AG4TxaDsLeu3xNYHBzDdMQbtZmY/MmrKy19h63vJbaeWhD2Hvr56lQbAhXWPPEeuOV1/QG36VIuNxOH1J+kxjeCAs4HYRzZO4gHtqcyVE01NX3tTKaXd08v82Nts7aceITPE2Ybj0Mp6mB1U1argdp4lsLKuJh3khZV+zIOi/b29Bseu/bbPx6TxJIhurC46x0EHtBuPhUFWjktJbP5Y6aFfrG4vdfLliuMXH59o4on7CrEvcpGb/Vc/Gt/JwmwyStFJII3U2Ifmg6XBDerax664DGzGLaGJt7Vm7Cr2cfCzCt8NHM2vA5ukJuEIvx9mWYOCZF/SqNSRlWTnXxceIGe76D0eWyZb5iegCrD8CgyWzqDxscgPFk/V4MwqjBmJaPMcxUkgrdem9aa2MZHEbNcszKTMQwazZQbMFyAleoaaxnU1t9n4XFRugDHiuNBPpAbL9JxTvv1OZJYdPwHdbWXq7cCsqYiTV1JHxtDgWZTMWlW0gkBAitbjFxABIvYkfSN9tctzq2mux3Bc8dxjOlrglRHYG00MgG+xsIcouL2Pwra7RwmLLTZC2V2BBMzAqNbBMrCy7r+oRc6yW11OIwOLtd5Gz2O6bm3Bw+XmjS2k9+vNrfS0kUuRzdZJ/wAkVoAcKsRBu0OUg2tfIQd3Vpa1ewqwIBG4i47jurwycTKZBIb5yMozlrG73tcmw1Tq3bhrXuGHjyoi/dVV+Sgf8VHi7WiWvRd1nV77ElKUrgLkUpSgFZFYrIoCts36iH8qP9tasVX2b9RD+VH+2tWKAUpSgFKUoDS8LdmGbD3QXkjOdR0kWsyjtI171FedtwgnDMEi4xMjc3i2IY8wrdhpqC4sL26a9erj+EXBBsxmwoFzq0eguekodwJ+78uqqvHYTrf+kVdrgRyjxNZHj8QIOZGqOHiCqENgjOocWOgIW+u4dWlDt6YDOYQi8wMWRwwurksb2JVWFrbznFrE664bdMTZZFZGG8MpBHwOtfUnChLbif7V5x05J2cCGxa2dt6aYqXiyowDZgGy2MTNvb8VtOjpPRVXHYtsRKsUWpZrDtJ6e4eZqrHiMTjWyQoxHTYc0fzMdB8a7zgtwTXBjO5DzsLFuhR91b/qensqwwuAdWeaSsjdRuWsZsBXwX0ZbWCKoJ+8pBzHvIv8a5HH/wAMlEqtnvhwczk6OqqMxtbfoLX6L16JWm4ZTlMBiSN5jy/53VD+jGvUwjdqJJOWSLfJHlm1Nv5sQJWSR2ll5qoASAq5gvOIFgi9fRXT7M4QJKHvmiMbWdZbIykpnF9SLFdbgnp6q4rF4BpXw+UuoV3LMhAZQYHAsT1kgbumtquwlvhwFMv/AFiyzNI2csFw0qAtm3gXQAAadVXVWL2S0R5yFSO7er19Wd1BilLZcy5rXy5hmt15d9u2p4cSjZsrK2U2azA5T1Nbcew1xOD2RIJo1GHIkXHNiDifR5WiLucoYHPcxssWTLYBeoCqeG4NYniZ4ooXjU4cJ6VMMJeZPG/EpNHpOjIJRmkTeRcm7CuRt8iTMv7Hf/TUKFw6FBe7B1Ki2+7A2Fq10G2ElMgQ/VymI3tZmESSXSx5y5ZBr31zMWwZArScTO6DEYd3hlTCRtKsSyg5YYAsZKl425xu3FAfZW8GG2fLA4mGFdUGPmlES8VnEc2CSJWAzBRzwbqDpc9ApG/IzmWvaN5trGqYiCy84gDnDU5ujr3VT2NtCcQYiCFmD5eOQL6zZNJEXpBKa6a3j7a53CbLcHDmWMDJDiL3ynK74wSLa19ctzcVveDs2THYYjplC/BwUP8AurqcM1CSa8TWFTJiItPw9bEWD4C46YxPKmSN5kDqW9IEY3dyOgWHSb87dW//AIibKMcseKQcwgRyW+yR6h7iOb/SOuvQKixWGSVGR1DIwIYHcQaqKVR05Zi8xFFVqbgzw/C7cxAQBVZjkluSj3vxc7IQy/iWNeg66XuCOr2TtiUuwkFgQStkIsRNMtidb8xEbo9btAqtt7gViMIxeANNBvsNZUHUyj1h+IfECtJFwjA0N7j51ZwcZapnm69GUHlcTuJMfWn2jtEKCSa56fhQLaD51Y2RwZxm0WBsY4emRwQtvwDe57viRWzlGCuQ0sNObtYucENntjsarEeihIkfq0N0XvLD5A163Wv2HsSLBwiKIaDUk+s7dLMev+1q2FVlap1krnp8LQVGFuIpSlQnUKUpQCsisVkUBW2b9RD+VH+2tWKr7N+oh/Kj/bWrFAKUpQClKUApSlARYnBxyi0iI46mUMP1qinBnCA3GHhv+WtbOlYaTMWR8xxhQAoAA3AAAD4CvqlKyZFaThtEW2fibdCBv8jqx/RTW7qPEQLIjI2qspU9zAg/oa2i8skzWcc0XHmeM4F7gVuFxXFxu9r5EZrdeVS1v0rQCJsNNJBJ60ble+249xFj8a2UhLxSKLXaN1F912QgX+dehbzRujyMoZZWZuNj8JBO0axIWvGjytmGSHPGHVCbc+TUc0bhqbaCtlheE2FkEhSeJhEMzkOLKo+0T938Q07a4/ZWwWgjRISqLJh+JxCg6Z+Jy8fH1uGJB3ZhbpUV8JwdnaCRGFn+hS4dC2MklUtIqDmIwtFHzAbG50A6LniedcCR06Tej0+fNDr/APEkDCR+Ni4lEVs/GD7TyJqCNBmSwNzmNwN2tdNpxTpnidXS5F1PSN4PSD2GtDtJ5JcTi+IILKmDU6qCDHNiHZVZgypIFZSCQbXG7Q02Nh5IVn403aScyC8pkaxiiWzOQLsCh6LbraVvC7djWVOKje/L8IsYxqg2DHnx+FUe2Vvgl3P6LXxi5q3X8NdnGTESYgjmxqY1PW7jnW7k/wB9T1pKFJskwtNzqxR6PSlK8+eqFVMZseCbWWGKQ9bRqx+ZF6t0rKdjDSe5r8NwdwsRvHh4FPWIkv8AO1bClKNt7hJLYUpSsGRSlKAUpSgFZFYrIoCts36iH8qP9tasVV2c3oIfyo/21qzmoDNKxmpmoDNKxmpmoDNKxmpmoDNKxmrBkAFzoB8qA+qVqm27n0gjMv475Ivgx1b4A99RPjcX93DDsvIf10vWrmkc7xNNba+Subqlc9/ipo2AxEJW/wBpGzL8jb+5PZVrbG1l+hTSxONIyVYHcdLdxudxopKWxtTr06ukXry2f2Od/iPwVM4WeG3HqCCg9aVFF+aOl1HR0juFcBs/bA3N862kGNxm08avFPaRbNn3LCoI1AHadw3k6113Cj+HEeK9JEwixFuccto5GtqzKPUYnpF+476sMPicnZlsceKwfWdqO5zWHxwI0N6trja5TaOwsbgz6WJwB9tech/rXT51TXbrjpP6VZKpGWpTSw8k7HavjaoYrHAbzXNrtWWQ2XMxPQoufkNa6DY38P8AG4ogyg4ePpLjnkfhj3/O1YlWhBXZtDCzm7IpYSGXGzLDALk7z0KvSzdQH67t5r2XYuyUwkCQx+qo39LMdWY9pOv/AMriuE+yn2dg1XBIRETfESg3nNvVLEbk33tu6gL3tcDuG0mJkihexOV7v9psqXW43X0Nz06dt6rEYh1X4F7hcMqK8TuKVSxm10jOXV5CLhEF37z0KO0kVWOOxLbo4UH43Zm/0WA+ZrnUWSzxEIu19fDU21K0Mu18THq0cUi9ORmDfJr3q3s3hDFPoCVf7raE/wAp3N8NeysuDWppDF0pyyXs+T0+19zZ0rGamatDqM0rGamagM0rGamagM0rGamagM1kV85qZ6AobOf0MP5Uf7a1Yz1R2e/oYvyo/wBtanz0BPnpnqDPTPQE+emeoM9M9AT56Z6gz0z0BPnrn5doR4qbIzqIgbKmYAzMCdSOlAVNh05SdbaWOEGOMWGkYGzEBR3uQt/gCT8K1+EwRVAI3Co6RlhxeY3EYW6sTYA2G9TuNiL6RVJW0OHE1Fm6t7Wu/ZG+JsLAaDsqCWSuch4M5UIzqSdAeJGUDjEdgFLG18ljYjfepORrLCplzGNVFnUMLKqLmRbgo3N0YlrZj11zymjiqVo8GWdo85SCP/vRWjw2JaFibBlOjowurjqIPT1Ho+YI8F8qMC4YkNY8ULDMsAJy3I1EJva31h+MUWB4qNUvmyi17WvqTuubb7b+ioHOzumVNapaSqQlqjtNm7Mwl0nhhiVivNdY1VgCLEXHyI7K2meuV4HYw2liP2SHHc1wf1W/9Rro89WUZZkmeqw9brqUZ8yfPVeTAwsbtFEx6zGpPzIrOemetrkzVySGNU9RVX+VQv8AavvPUGemehkzjYBLG8ZZlDqVJVsrWOhsejTS/bXMwcGMNgpYxhVYTvcKWkZgikWdyDpoDp291dLnrRbOxXGYrEvvsREvcpIPzYE/Gt4q+pyYqr1cUlu3b3ZX2TtbJHCAqvLIiGbn85ZWR2cOecbji3GU63rEnDC9mCpkMYOstjnb6PpcKQAvH2J616KqxcOC8cXovSyJC2XOCl5XgBXN0ELMpF+y4tYmd+F6aDIxJVD6yjnPJEmUkmwsZlN77vhfDZxSnlVkiXBbeM59TKpTMpz3J9HA5BFhb68C9zfKd2la7aEPPJGnTp0HrHV11MeFCOwVUcsVUjVd7PEuW+4W45Tfq13EX+RMJY0kAIDKGAO8XG7SpactSlxjcle1jf8AB3bZlBSQ+kUXv99d1+8HQ94PTW5z159DiuJmjfqcA/ytzW/Qmu6zVrVjZ6F90XiZV6Pb3Wn+E+emeoM9M9RFoT56Z6gz0z0BPnpnqDPTPQE+emeoM9M9AUdnv6GL8qP9tasZ6o4B/QxflJ+2Knz0BPnpnqDPTPQE+emeoM9M9AT56Z6gz0z0Bq+GDf8ASnskjv8A5rf3Irm4xJKWGchciAAk5S2Zc269hxaBdRa7E2OtddtPC8dDJH95SAeo71PzArzQvOZAozDIwBF0AFrBr35xYHN2bumuWundSRR9IRlGqpp8LHSQbIlRCeMaVzkBGZhmCrhlIN2AA9DIT+ad9yDdTY7txDs9pI4EjOrE5g6M5vfnXCsNSd++tFgGxoyKXIQLEpJ4sv60QkNze7W43oItl+1V5MXiw6KWY3Aa9orXAhzBtNEBL7ucb6Xtpytvmivc5P8AkiWPYciKLyXZSCurZRaSJyDu0PFsN32zv1vUh2e8bks+YFFU7/WVVFxfcNDpc+t0a5vl3xbOrNcZEtvjs5Jw+a4F9DllI3Edl7FtjaIQEX1P/t61dyGo5PS6dzZcDpL4mYjcIwPm4t/tNdhnrl+BeCMcBdtGlOb+kCy/O5PxFdDnqzpxyxSPTYKm6dCKZPnpnqDPTPW52E+emeoM9M9ATh64nZuLMc0oPtHB+Eh1rr89cbt6Iw4ot9iXnD+YWDD+x/qqak9Wio6WhJ0lOPBk8XCXDXUmMgkkH0S5kCsDdwCSou4Nt4vcgampcbtrDADjYWF1zEFI8wEYaZA2Vr2PFEgeqbWNtRWt2fjMKSMoiur805F9dwuqm285lF+1eyr8MmCKBgsBQc0EIthnF7DT7Qfo35u2tZxKRVU90yzNtuEGb0ZWSKBpDdUNxGASoZCdVJUW7dL76oz8II+cFVrIWG4KDZsoyXNjdgRqQdN2oqbGT4RhICYwZEyuygB3VwARmAuwIte1/hVOTE4Z+Nsqes2e6KLkSOjEjeedGden50hHUjk42u0zW4va6ykKoYFlVhcAXzW3a3JGYX6L9Nem5q822BglnxisqKqR2Y2UDRTzF07badh6q9Cz1tVeyL7omlkhKS4+xPnpnqDPTPUJcE+emeoM9M9AT56Z6gz0z0BPnpnqDPTPQFHAP6GL8pP2xU+eqOBf0UX5af7BU+egJ89M9QZ6Z6Anz0z1BnpnoCfPTPUGehegJ89c5wj2Hxh42G3GfaW9g9ukdTW+f99rKTVSUNWGlJWZFVpRqxyyOWw+2spyvdWGhBFiO+rvL6W9YVbxuzxL66hu8ajuO8VrzwYi+63+c1yvDLgyln0S79llXG8JRuTf1nyqxsHg887iXEXEd7hT6z9/Uv8Afo66u4PYqRm6oL9Z1PzO6trEGqSFBR1OrD9HRpu8tTchh0VnPVCK9WA9TlqT56Z6gz0z0BPnpnqDPTPQE+eqe08Gk8ZR+8Eb1I3Ef+9Jr6kJqpKrUTsYlFSVnscRidm/RXUShioYFXDEocuXLa+62RdN+/eCb2o9ow5FVXKAGM3DHN6NQq2PRooroZ4SwIOoO8HUHvBrTz8FoWPqW/lYgfLdUyqLiU1bou7vCRrcViMJzrBiSuX1ugFdLn+Rd97W0tUOCw8mJkIiBAJ1JJyLd3c3J/E7Hr1rbw8FIVN8l/5mJ/St1h4CoAUAAbgBYfIUdRcDNLoxrvyNjsbZqYaMIpuTqzdLHr7uoVfz1rIg1Wkaom7lvGKisq2LOemeoM9M9YNifPTPUGemegJ89M9QZ6Z6Anz0z1BnpnoDxqHb2JCrbET2yj/vP1Dtr75fxXvE/jP50pQDl/Fe8T+M/nTl/Fe8T+M/nSlAOX8V7xP4z+dOX8V7xP4z+dKUA5fxXvE/jP505fxXvE/jP50pQDl/Fe8T+M/nTl/Fe8T+M/nSlAY5exPvE/jP505dxPt5/FfzpSgHL2J94n8Z/Os8v4r3ifxn86UoBy/iveJ/Gfzpy/iveJ/GfzpSgHL+K94n8Z/OnL+K94n8Z/OlKAcv4r3ifxn86cv4r3ifxn86UoBy/iveJ/Gfzpy/iveJ/GfzpSgHL2K94n8Z/OscvYn3ifxn86UoBy9ifeJ/GfzrPL+K94n8Z/OlKAcv4r3ifxn86cv4r3ifxn86UoBy/iveJ/Gfzpy/iveJ/GfzpSgHL+K94n8Z/OnL+K94n8Z/OlKAcv4r3ifxn86cv4r3ifxn86UoBy/iveJ/Gfzpy/iveJ/GfzpSgP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441858"/>
              </p:ext>
            </p:extLst>
          </p:nvPr>
        </p:nvGraphicFramePr>
        <p:xfrm>
          <a:off x="307975" y="1295400"/>
          <a:ext cx="8607425" cy="525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7049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0" dirty="0">
                          <a:latin typeface="Berlin Sans FB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0" dirty="0" err="1">
                          <a:latin typeface="Berlin Sans FB" pitchFamily="34" charset="0"/>
                        </a:rPr>
                        <a:t>Kategori</a:t>
                      </a:r>
                      <a:endParaRPr lang="en-US" sz="2200" b="0" dirty="0">
                        <a:latin typeface="Berlin Sans FB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0" dirty="0" err="1">
                          <a:latin typeface="Berlin Sans FB" pitchFamily="34" charset="0"/>
                        </a:rPr>
                        <a:t>Kelompok</a:t>
                      </a:r>
                      <a:r>
                        <a:rPr lang="en-US" sz="2200" b="0" dirty="0">
                          <a:latin typeface="Berlin Sans FB" pitchFamily="34" charset="0"/>
                        </a:rPr>
                        <a:t> </a:t>
                      </a:r>
                      <a:r>
                        <a:rPr lang="en-US" sz="2200" b="0" dirty="0" err="1">
                          <a:latin typeface="Berlin Sans FB" pitchFamily="34" charset="0"/>
                        </a:rPr>
                        <a:t>Soal</a:t>
                      </a:r>
                      <a:endParaRPr lang="en-US" sz="2200" b="0" dirty="0">
                        <a:latin typeface="Berlin Sans FB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0" dirty="0" err="1">
                          <a:latin typeface="Berlin Sans FB" pitchFamily="34" charset="0"/>
                        </a:rPr>
                        <a:t>Jumlah</a:t>
                      </a:r>
                      <a:r>
                        <a:rPr lang="en-US" sz="2200" b="0" dirty="0">
                          <a:latin typeface="Berlin Sans FB" pitchFamily="34" charset="0"/>
                        </a:rPr>
                        <a:t> </a:t>
                      </a:r>
                      <a:r>
                        <a:rPr lang="en-US" sz="2200" b="0" dirty="0" err="1">
                          <a:latin typeface="Berlin Sans FB" pitchFamily="34" charset="0"/>
                        </a:rPr>
                        <a:t>Soal</a:t>
                      </a:r>
                      <a:endParaRPr lang="en-US" sz="2200" b="0" dirty="0">
                        <a:latin typeface="Berlin Sans FB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0" dirty="0" err="1">
                          <a:latin typeface="Berlin Sans FB" pitchFamily="34" charset="0"/>
                        </a:rPr>
                        <a:t>Waktu</a:t>
                      </a:r>
                      <a:r>
                        <a:rPr lang="en-US" sz="2200" b="0" dirty="0">
                          <a:latin typeface="Berlin Sans FB" pitchFamily="34" charset="0"/>
                        </a:rPr>
                        <a:t/>
                      </a:r>
                      <a:br>
                        <a:rPr lang="en-US" sz="2200" b="0" dirty="0">
                          <a:latin typeface="Berlin Sans FB" pitchFamily="34" charset="0"/>
                        </a:rPr>
                      </a:br>
                      <a:r>
                        <a:rPr lang="en-US" sz="2200" b="0" dirty="0">
                          <a:latin typeface="Berlin Sans FB" pitchFamily="34" charset="0"/>
                        </a:rPr>
                        <a:t>(</a:t>
                      </a:r>
                      <a:r>
                        <a:rPr lang="en-US" sz="2200" b="0" dirty="0" err="1">
                          <a:latin typeface="Berlin Sans FB" pitchFamily="34" charset="0"/>
                        </a:rPr>
                        <a:t>menit</a:t>
                      </a:r>
                      <a:r>
                        <a:rPr lang="en-US" sz="2200" b="0" dirty="0">
                          <a:latin typeface="Berlin Sans FB" pitchFamily="34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47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latin typeface="Berlin Sans FB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latin typeface="Berlin Sans FB" pitchFamily="34" charset="0"/>
                        </a:rPr>
                        <a:t>Verbal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Analogy</a:t>
                      </a:r>
                      <a:endParaRPr lang="en-US" sz="2200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latin typeface="Berlin Sans FB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latin typeface="Berlin Sans FB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47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latin typeface="Berlin Sans FB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Logical Reasoning</a:t>
                      </a:r>
                      <a:endParaRPr lang="en-US" sz="2200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latin typeface="Berlin Sans FB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latin typeface="Berlin Sans FB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47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latin typeface="Berlin Sans FB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Analytical Reasoning</a:t>
                      </a:r>
                      <a:endParaRPr lang="en-US" sz="2200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latin typeface="Berlin Sans FB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latin typeface="Berlin Sans FB" pitchFamily="34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747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latin typeface="Berlin Sans FB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latin typeface="Berlin Sans FB" pitchFamily="34" charset="0"/>
                        </a:rPr>
                        <a:t>Numerical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Arithmetic</a:t>
                      </a:r>
                      <a:endParaRPr lang="en-US" sz="2200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latin typeface="Berlin Sans FB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latin typeface="Berlin Sans FB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747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latin typeface="Berlin Sans FB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Number Series</a:t>
                      </a:r>
                      <a:endParaRPr lang="en-US" sz="2200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latin typeface="Berlin Sans FB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latin typeface="Berlin Sans FB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747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latin typeface="Berlin Sans FB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Word Problem</a:t>
                      </a:r>
                      <a:endParaRPr lang="en-US" sz="2200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latin typeface="Berlin Sans FB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latin typeface="Berlin Sans FB" pitchFamily="34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747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latin typeface="Berlin Sans FB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Figure Analysis and Synthesis</a:t>
                      </a:r>
                      <a:endParaRPr lang="en-US" sz="2200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latin typeface="Berlin Sans FB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latin typeface="Berlin Sans FB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47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latin typeface="Berlin Sans FB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latin typeface="Berlin Sans FB" pitchFamily="34" charset="0"/>
                        </a:rPr>
                        <a:t>Figural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Spatial Reasoning</a:t>
                      </a:r>
                      <a:endParaRPr lang="en-US" sz="2200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latin typeface="Berlin Sans FB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latin typeface="Berlin Sans FB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7478">
                <a:tc grid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latin typeface="Berlin Sans FB" pitchFamily="34" charset="0"/>
                        </a:rPr>
                        <a:t>TOTAL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Berlin Sans FB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latin typeface="Berlin Sans FB" pitchFamily="34" charset="0"/>
                        </a:rPr>
                        <a:t>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latin typeface="Berlin Sans FB" pitchFamily="34" charset="0"/>
                        </a:rPr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113081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Penyekoran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AutoShape 6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0" descr="data:image/jpeg;base64,/9j/4AAQSkZJRgABAQAAAQABAAD/2wCEAAkGBhQQERQUExQWFBQWGBgVFBQUFBcUFBUXFxUVFRQYFBcXHCYeFxkkGRQUHy8gIycpLCwsFR4xNTAqNSYrLCkBCQoKDgwOGg8PGiokHyUtLCwpLCwsKSwpKSksLCwsKSwpLCwsLCwpLCwsLCksLC8sLCwsLCwvLCwpKSwsLCwsKf/AABEIAMIBAwMBIgACEQEDEQH/xAAbAAACAgMBAAAAAAAAAAAAAAADBAIFAAEGB//EAEgQAAECAwQGBwYEAgkDBQEAAAECEQADBAUSITFBUWFxgaEGFSKRscHRExQyUmLhBzNy8CNCNXOCkrKzwsPxNJOiFyRUg9Il/8QAGQEBAQEBAQEAAAAAAAAAAAAAAQIAAwQF/8QALBEAAgIBBAECBQUBAQEAAAAAAAECESEDBBIxQRNRImFxgbEUQpGh8OHRMv/aAAwDAQACEQMRAD8AqVSVa9bh20uwbLCCKHZL53S/dAfay/mGYOZ0ZRsz0BJAUMjp1x9/J8URs/8AMHHwMWiyXDDDSdUVNEsBYJLDHwiwVPQf52xfA574qSyTHo1MMy8lh2dIwO94JMQ0tQd8DidxjPe0fMIhPqkFKmUHY+ETkoSs74xuPhE7RlG++tm36oHQrCVgksGMWBqUH+YGLeGSsoqZinPLfFl7MpkkHO6fWNyzKSXBS8bqKhJQoBQdoG7MsCdn/EW1Hyh66sF3ChqGGOz96TCVnrCVOS2B8osfekfMI0uzR6NCR2QNObjXm44wOpkhMtTac9uIzg3vSPmECq6hJQQFAn7iBJ2LaEaNPx/oMSTgcNfmYyjIBU5Z0kPvg/s0fOO7a8W+yE8CrYcP9IgpHYXw/wARgnskfOO7Y0ZNuhCgFAkt4v5xjELLT2lbvOGp0tTuDgzZ6cft3QrZ6wkly2HnDZmS3e8M3zOeUTJZKTwR9gp8CWfST9PfkcNsRtH8s7xEr0v5hkRmcjAq2ckoYEHKBLI3gFZWauHnDt9Tns4DLEY7NkJWfMCbzlss+MM+2Q4N/IMz4QyWQi8EAmYVKBwToOGGpoy0vg4jwMF97R8whavnpUlgQcfWBXYvoyyslcPOFZkspWX2l9kHs6cEhTkDLzhqZPlqzIMN0w7RVJQVFhmYsLU+Ab/IwSXNlJyKRALQnpUkAEHHyMa7ZqpGWc91TM7jPdDFxeIJcHTkw0vwhazpyUguQMfKG/fEfMIH2K6DRkB97R8wjImmVYl1YrWOfpEVWaoAlxhjp9Iz35YbF9YI2w+mbfQSNR8IttohJMqZMoqIA064Z6rVrHP0gdn/AJg4+Biyk1AUNR1d3rDJtBFJiHVatY5+kaXZygCXGGOn0h+bUgZYl254vzheTNJSoEv2SduSfUwJsWkJSJBWWHOGRZatY5+kas4dsbj4RarTgf8AjnDJtMEkys6rVrHP0jS7OUkEuMMdPpFjLQoEZsAxxz2tEqodhW4xuTNSKiRTlZYb8YY6rVrHP0jdmjt8D5RaNDJtMlJNFX1WrWOfpEZlApIJLMN8Wk1TDRx1aYFUS2lkDJg3KMpMWkVkinKywbXjB+rFaxz9InZg7R3eYiyaGTaYRSaKrqxWsc/SITqBSQ5I5xapmgltOPKA1qgUKGpvH7QJuzNKiskUxW7Nhrg3VatY5+kToFNeOoecPomAh4ZNoySZWdVq1jn6QOfQlAckcHiwqajBhpGff6QCcsqlqfQRGTZsCcilK3ZsNcF6rVrHP0g1mD4uHnD7QSbTGKVFSbLVrHefSAz6FSA5I1YPFwicFYCFbRUCjDQRuyMCbsaVFfT0pW7NhrgvVataefpB7LGCuHnDrQSk0xSTRV9WK1p5+kDn0ZQHJGrCLOcQcCzHMHDPJu6F7T+Eb/IxlJ2ZpCdPSFbs2GuC9Vq1jn6Qayslbx4RGorS/ZyBY68/CG3dI1KgfVataefpGRA1y/m5CMh+IMAZh0asIs6aUUyi+bE8o0mdKBcMDuPpEplagg9rQdB1boltsUqEbP8AzBx8DG0/vuTEKJYSsE4DHwhkJl/PyOoDyin2CBtj+9aoLIGCv0HwTGwmX8/I7fWJBSACynJSRkdQ9IwArO+MbjFlNlkkEHLHVq9IraJYStzgGMPmfLOZGLaDoyjSWTJ4MVTHQdGOJzxc95fhBan4FboGJ0vNxm+nONTZ6LhSDoYDGNTNaF7NHb4HyiwLvgMGzfTqivolhKnOGB8ocM+W4L5F8H068MYZLJMXg0ULK/p044ZY8XiVShpZGeGnPMRP3xHzcj6QOpqUlJAOJ2GBJmbVC1nguWzbDvEOezWC73thw4/vbClFMCVEkthDvviNfjFSTsIvBv2GAGrTpfXAauUBLLBsvEQX3xGvxgNVUJUggHHDXriUnYtqhWlGC/0+cYMD+9YiVKoC8CWcNBLqPn5HWD5RbJQu374KiSx/DVvEFuo+fkdvrEZyk3CApySDkYwkLPSe02eGPEwyZaw+Lvhqbb48oXoZoS7lsvOGjWI+bkfSIknZUWqNqkAgDVkx4eEK2hLAQwDYjLjDHviPm5H0havqEqSwL47dsCTsptUQssYK4ecMupzgGwbHPXClDOSkKvFnbzg/vEt3vaGbFm3NGksmi8A0SlkqCiQNDHbg2qIWp8I3+Rhj31Hzcj6QpX1CVJABfHyMCuxdUSsrJW8eEKKllCi+jHfqg9n1CUguWx26oZXVS1ZkHeD6RumbtFTGRZibJ+n+6fSMh5fIOIHqpXzDnGlWYQCXGvTDiJShd2Zm8ccNW/wgsz4TuPhE8mVxRT08m8QNcNiyj8w5wKzx2xx8DFu0XJtMlJNFeLLPzDnGKs4gEuMA+nRFgssPs44xFSAJZbK6S28EwKTBpFZTyL5YQ0LLOsc4hZw7Y3HwhurqSOynP95bYtt3SIVVbAiyzrHONTLPKQS4wx0xoVSgRjvBh6au9LJGkRso2GV0iRfLDCGOrTrHONWcO3wPlFk0Mm0wik0V/Vp1jnEZtAUglxhviwE0O21ssO/v7oHVLF1Q2Y7MWaBSZmkVTRjRc9E6FE+sky5ibyFKIUlyHZCjmCDmBHZ1dl2UKg0qpapc10gKCpl11AFICrxD4jMM8Tqa6hLjTeLx7Faei5x5WlmsnmjRjRe9Iei6qaqEhJK7932R0kKN0AtpBDHvjr+knQWnRRrMlP8AGlJSpRClEqADrdJLB03jlogluILj8zR283y+R5k0Y0d30Uk2dUexkLkqVPUllKdYSVBJUouF6hqjOlcqzaf20hElaahKWSoFZSFFIUC5XqOqD9QufDi7/wBkr0Pg58lX+wcHGmj0rof0Kp5lIhdQh1zioodSkkJY3boBAJZJVxjz60KFUiauUr4kKKTtYs/HPjFQ1ozk4rwRPSlCKk/IORSlbsWaCGyzrHOC2aMVcPOHSIqUmmaKTRWGzD8w5wGooigOSDFpObI5aXB04DnC9op7HEecCkxaQhT0hW7EBtcE6rOsc4NZg+Lh5xCqqySQksBnr/4jNu6FVQI2UfmHOAVNEUByQdGEHl1xCsS4fux0QW1PhG/yMGbyOKEaejK3IIDa4L1Ur5hzg1mDBW/yhslolyaZSSoruqj8w5xkOe9Db/dMZBykNIgqnfSH06iSXaDkdg4vgQ/CFhVSvA/CcxlEvfEXSBqOg5mNTNaFbP8AzBx8DFqXcMzfzY47IqKOYErBOX2iwVVSzmTm+RGMXJZITwSXLmFSSCw0scNu+DLQyFDYc8TkYgK9GvkYjNrEFJAOYIyOqCma0L2eO2Nx8ILXyDefQcOMBo5gSpzljFh78jXyMdHadkKqK04nDHQIsjLuyiNhjSaqWMsNyYydVpKSAcxqMZ2/AYQvQDtFs2PlD3slDEF9hwHLLRCNHMCVOdUPCtRr5GNJOwi1QQSuy37fN++B1KAEKYN/yI376jXyMDqKpJSQDjuOuBJ2LaHegw//AKFP+pX+WuOwtboPNqLRM8lKZN6Wp3N83EocBLYYpbOPN5M1SCFJJSoZKSSkjRgRiIYm2pOUGVOmqBzCpqyDwJiNTRnKfOLrFF6erCMOMlebPSkXKy1PaJIVLpJbFQxSZqirAHYH4pg9kW3RTKmZ7OcpcyoYFCgoINxJYJdIA7L6cY8qkVkyWClC1pBzCVqSDg2IBxwgUtZSQUkpIxBBIIOwjKOL2VquXil/37nVbyndebf/AD7HWdHrL91tlMrQlUy7tQZSyg/3SID0qs41FrLlJzWuWl9Q9mi8eAc8I55VdMKwszF3xgF31XwNinfSe+I++zL/ALT2i7/z31X8m+J3ywjutKXLneeNff3OPqx48Kxd/b2PVbZtaikzpKJk5ctdNihCAopAKAkBTJL9jBnyVHKfifZgTOl1CMUTkhyMipIDHigp/umOQnTVLJUolSjmpRKid5OJic6tmLSEqWtSUtdSpaikMGDAlhhhHLT2vpyUk/r/AL6nTU3PqRcWvp/voEs0fFw84a7TnJtGOe+E6OcEu+ltsG96lu75BsjHeSycYvBoSFFSnPZL5HubVELRHY4jwMG9+Rr5GFq2pSpLA6dW+BXZVqjVmZK4ecKT5JSs6swYPRTwl30tofXB11qDnjvSYztMyporJcsrLa8/OHLUHZG/yMFFZLGWG5J9IWrqlKkgA6dWwwZbHCRqz0kpLFsRjwgxkKxDuDm+YGzW4whehqUoBc5nVshg2gjXyMTJOy01QeMhbrBGvkYyIplWgAsr6uX3jZsxgTeyxyhf3haWxL7cdMWcudflk7C+9o6ZRGGVtPKvKAyeHRZf1cvvC1n/ABjj4GLKRUhWeB/4y74pt+CUkAFl/VyjF2cwJvZB8oYmVQGWbtux+xgMhZuqGi6fBPrGTYNIXp5N8s7Q2LMPzcvvArP+MbjFmsOCIqTaZKSaE+rD83KNTLPugl8scoaly2IyYBszEqn4FboOTs3FFdTyL5Z20w11b9XKB2d8fA+UWTRUpNMmKTQl1b9XL7xFdEyXvPwh6YcPs+GmIVCWQWyYYasRApMzihGnkXyztphjqz6uURs74ju8xFjFSk0wik0IdWfVygc6hugl34RYJmglsdh0H9se6AVUwFKmxZseOUCk7M0qKyNERIx2nQGyZE6TULnykzPZkEPmAEFRAx2Q6uotOPJjpab1JcUcQY00eh0dkWfactYpkKkTkhw+GeRICilSXwLYiM6M2JTigVOnU3tpiFrSpKUlUw3V3WAfFvKPO91FLKd3VfU7LbSbw1Xd/Q86MRaO7r6alqFyJMukm0pmTUgzFy7jpZRUlJJOJw0RZ21S0NGRLmWetUpg9QlN4Y5uu9ecbSNkZ7lYXF37Y/8ARW2eXar7nmERMd70bsSmnUddM9mlVxU32KlPeSkSryM+Bxidj9HaSko0VdakzDMAKJeYAUHQAlxeURiScBweM9zFWqd3X1MtvJ07VdnnpiJjrOkloWfPlpNNJMmaJiQpJTdCkEKf4VFOd3bHT9Nvw/lGR7SllhC5bqUhD/xE6cPmDONeI0wPcqNKSasVoN24tOjyoxAx3XSWxZMuyaSciWlM1fsr6xmq9KWS+8gGOGIjrp6imrRE4ODphaajvg4s2x4IbK+rl94NZmSt/lAKiqKj2SwByGB37YG3YpKjOqvq5feMhU1SvmPfGRqkOCJxwGLYD974tqeTdlkHNiT3QNNoS9v92NqtBBBGOR0bIHbNhC1nfGOPgYmnL96kwKjmBKgTl9oZEyXrV3bvSLZHg0M/3rVBZGSv0nwTERMl/V3Db6xITkAFrzkEYjYPSMBln/GNxh+clyMQGx8G8IrKOaEqc5Yw8a1B0HujSTsE8EjTg6Rq4sX44waoPYVugArUajryjUysSUkB8mGEama0Qs/4+B8ofck4ENzeKyknBKnOqGzWILHHDLCKknZMXgIZCit3w0tuxETnpAlkDQPMQMWgnb3RGfWJKSA7nZAk7M2iFBmW1eYhz2RBcK7/ABhCknBJJOqHOsE7e6Kldkxqg/swzaIDWBkHh4iNdYI290CqatKkkB+7bEpOym1QiY9A/DSSV09WkZqISHycy1AP3x5/EkT1J+FSk/pUR4RtfT9SHGx0dT05cqPSOjfR8WSmZUVM1D3boCXycEgOAVKJAAAEM9EZs6bZ61SSlM1c2apN/FAKpt4uwOgmPK5k0qxUSTrJJPONoqVpDBSgNQUQO4GPNPauSblLLa8Yx8j0R3KjSSwk/OcnedJLKr5hpxUzZISZyUIVKCgpC1AsrIYC7rjorCkWhLXdqlSZkkAusP7Q4YaACNbiPH5lQpQZSlKGoqJHcTGLrJhF0rWU/KVqKe52gltZSjxtfx+BjuUpcqf8/k9OscS/drU9i3sr865d+FvYJe7sd22NCyaRNr2ZJly1pTOkhIKVHJSUGWbzYhKgXBbzjzZM5QBAUoA5gEgHRiBnEUTSkuklJ1pJB7xD+ld2pZu1/FG/UrprFZPVemKlps0pqPZJnFcsBMsliBNSRdvYk3Q5jOmfSVVDW0y8TLUhaZqRpTfTiPqTmOI0x5TOnqWXUpSjrUoqPeYhNnKV8Sir9RJ8YmO0Sq37/wBlPdN3S9v6PUPxPUg2fJMpvZmagou/DdMuYQ2zGPKDBFTlEBN43Rklyw3DIQIx20dL0o8bs5aup6kuVFhZmSt48ISnSShRfIYg69UHo6pKAXfE6BBlWijb3Qu0zKqKmMi06wRqP92Mh5P2NS9wQso/Ny+8bVZjAm9ljl94OiS13EYO+JfHPmfCDzPhO4+ERyY8UVNPKvqAyeHRZf1cvvC1n/mDj4GLiLlJpkpJoSFmfVy+8YaDAkKBZ9GrjDq1YYd7O0QWBcLYdk4cDGUmZxRWR0dm9BaqokpnS0oKFAlLrAUWJGTZuDHNiPb+gJazad8rqv8AMXHPda0tKKcfcrbaUdSTUvY8WUkgsQxGBBwIIwIO2LyxuhlTVy/aSkpuOQCtV12zbDEPg+yOx6Vfh+airlzJXZRNP8dm7LBytI0lQDb2Okx29HTolITLlgBKAEhI0ADCPPq75KCcO3/R209lcmp9L+zxOzei0+omzZUsJvyiQt1MMFFJYtjiDFp/6aVnyy/+59ovugn9I2h+pX+cuLO36i0xPUKZCFSWTdJuO7C98Sgc3hnudRanFNLC7CG303Dk03nweeW30Wn0aUqnBICiQLqr2ID44QrZVlzKmaJUoArLnEsGAcknRFx0xra1Xs0ViUpzWgJCcf5TilR1x0P4U2SyZtQRn/CRuDFZ77o/smPRLWlDR5yq/l0cY6MZ63CN18+zlLa6K1FGlK5qUhKjdBSq9ixOOGGAPdFbR0qp0xEtDXlqCUuWDksHMeu2ulFpUEz2WL3jL135aiB3lLblR5d0XP8A72m/rUf4hBobiU4Scu0bW0IwnFR6YxbHRCopECZNSm44S6VXmJyfDAaIVsWxJtYsolAFQTeN5V0M4HiRHtlbTomoMqYAUrBBSdI0tucY6MI4joZYaqO0p0pWI9iShXzoMxDHfoO0Rw0965acr/8ApHfU2ajONdM5CZ0XnpqU0xCfaqDgXuyzKVm2pJjLU6KT6ZcpEwJCppuoZbh3SMS2GKxHZVn9Pyv0f7U2J/iB/wBVZ/8AWf7kmLW5m5xXur/JD28OMn7Ovwcda/QyppZZmTEpuAgEoVeZ8iQ2AfB9oivsexplXM9nKAKmKu0boYM+PER7rVSkLSULAKVgpKT/ADBsR3RwHRno8qitUyy5QZUxUpR/mTeRgfqGR4HTEaW9coSvtZReps1Gca6fZxNt2HNo5glzQAopCuyq8GJIGP8AZMN2P0MqqpIVLlsg5LWbiT+nSRtAaOz6RWQmqtiRLWHQJIWsawlUwsdhJSNxMP8ATfpiaAIlykpMxQcXvhQgYAsGdy4A2GF7mclGMF8TVgttBOUpP4U6OHtD8OaySkquomABz7NbkAZ4KAfhHLR31L09rsRNpjMQoEdmTMQpiMwcQc9UcApJGBDEYEHAgjNxoj06MtR2tSvscNWOmqcL+4anpb74s2x4IbM+rl94nZmSuHnAqqqKiQksBoGZ2xbbuiUlRhsv6uX3heqo7gd3xbJonLrSlRcuHOB36INah7I3+Rgt2NKhSnpL4OLNseCGy/q5feCWXkrf5Q2stESk7LUVRX9VfVy+8ZDQqPpV/djILkNIGuSDpD6ci5JvB4NhcLF2BHcGhbrCXqPcNGUYbQQxABxB0a41M1oBZ57Y4+Bi0US4YhhgrXsAinpJwSoE5D0h9Vegs4OGOWnvipLJK6CrkKKkm9lmz8hBpiAlCgNR84X6yTt7oyZaCSkjHEEZRsmwJAx7P0S/ohH9VN/xTI8WEdlZP4jKkUiab2AUAlSL/tCD2iovdu/Vr0Rz3WnLUilH3L204wk3L2Ljol+IiZdGpM8vMkpHs9c0ZJS/zAsCdWOgxdfhtaC6iVUTZhda55J1fly2A1ABgN0ePJjquinTo0EpUsSRMvLvuVlLdlKWa6fl5xz19quMvTWWVo7l8lzeEdN0D/pG0P1K/wA5cPdIrftCTUKRT03tJQCbq/ZLU5KQVYpUBgY4iwumhpaifOEoLM4k3SspuutS87pf4m0Rf/8Aq8r/AOMn/vH/APEctTQ1PU5cU1S7OkNaHp8eVO2UXSusrKlUpVTIMs4olshSAoqILdolzlHqNBZiKakRIUq4Ai4VXgk3lA3yknS5UY86tP8AEP3iZIWqnH8FZmBPtSbxukJc3MGLHhCPSzpkq0BLSZYlpQSWCr94kAAlwGYP/eMXPR1NRRhXFLsmGtp6blK7Z6j0csyRSoMqRMvAkrYzErIwALNowEcBW2T7tbMpIDJXORMRqZanIG5V4cBHNWFaxpJ6JyQCUu6crwIIIJ48hF5a/Tr3idTzjICVSF3g0wm+HBunshsRnvhjoamnN1lNZ+oS19OcFapp4+h1n4jWkum90myyykzFHYRdxSdhGEdHYtpS6uWiegByCPqQS19B4pG9gY8p6V9MzXplpMoS7hKnCyp3DfKGgHRbpbMoFKKU30LHaQVXReGSgWLFsMseAjm9pJ6KVfEi1uorVb/azsa3+n5X6P8AamwT8Qf+qs/+t/3JMcjO6aFVeis9kAUpu+zvlj2VJe9d+rVoiVv9NzVzaeYZQR7BV5gsqvdpCme6G+DbnFrQnzg66jX3yS9aHGSvt3+DtfxKrlyJMiZLN1aJ4IP/ANczA6wRgRti66P2vLrZSJ6QLwcEZqlqYX0v3bw0eY9KunJr5SZZkiXdXfcLKn7Kks10fNCHRjpTMoJhUkX0qDLlk3QW+EuxYjdkTHP9JJ6KTXxIv9VFarf7Wd/adoJk23JvFguR7NzrUtZT3qSBxhX8TOi82oKJ0lJmFKTLWhOKmclKgNPxKBbZHEdKekhrpwmlHsyEBDBV7IqLuw+blF5Y/wCKc+SkJnIE8DAKvXJn9osQrez74v0NSHGcO0qaJ9bTnyhLpu0zvuitqTZ8s+1p109y6lN8l1sMSAQCPvHi9un/AN1Uf1s3/MVHY2l+Lk1SSJMlMsn+davaEbksA+990cDOnFaipRdSiVKJzJJck8Yva6MoScpKr8E7jVjNKKd0O2Yfi4ecK1EgpUTozB8onR1QQ7vjq4wc2kjb3R6naZ51VCEqUVlhxMN2p8I3+RiXWKBoPdC1dWBYAD5vjuMGWxwkSs9JKVMWxGIzy0Qf3Yhw7g5viW1DwhOjqwgF3xOjdDHWaNvdEu7KVUNxkKdZI290ZEcWVaB9VfUe77xpVmMCb2QfLVxhUzFJbEvjp284spU6/LJ0sQd7RbtEqmVlNKvKAdnh4WX9XL7wrZ/5g4+Bh+nrAc8D44D1hk34BJEBZf1cvvGLs9gTeyD5RObWas3bm3kYDTrwUNF0+CYybM0gVNKvqZ2h0WZ9XL7wrZx7Y3GLRZwbDHAP6aYZSaZKSaFhZn1cvvGptBdBN7IPl94MhABBcMA23UNMTqT2FbjG5OzcUIU0q+WdtMNizfq5feFrOPb4HyizipSaYRimhU2d9XL7xCZRgJvBT6cvvDkxWGngHy9YHU/lncPEQKTM4oTppF8s7YPDPVv1cvvALNPaO7zEWTwyk0wjFNCnVv1cvvA59FdSS78IbTUOcizsDoP7YwCqnXkKbINjtf8AffGUnZnFC1LT3yQ7Nxhjq36uX3gFFMa+dQ84dl1QO/HDdGk3YRSrIA2cPm5feBVNHdS7vwglRVOGGRGPccOQgUxf8NWwiMmxpA6WnvvizQc2b9XL7xCzDirh5w+8EpNMqMVQj1Z9XL7wGqo7iXd8Wyh5FQ+YIcOCcjp8MYVrpt5DjJwx14F4E3YtKhelpb74s2yDGy/q5feNWWcFcPOHYJSdjGKor12cAHK2G77wGro7gBd8WybQYsZp7sHwcF/SFbTHZG/yMCbsWkLUlH7QEuzbHg/VX1cvvG7KyVvHhAZ9SVqwJZ8te3bDmzYoL1V9R7vvGQkZp1nvMZDT9wtGFJJYY6BFpJk3JZGliTxEC6zTqPKNLtJJBDHIjREu34FUhaz/AMwcfCMGX71JiFLNuKBOj0g/t5fyq7923ZFPsERB/fFUEkHBX6D4JiPvEvUrv++2M96QAWCnIIx3fYQGN2ae2Nxh+exIdTFOPeQ3hFTSTwhTnblD3WaflPKNK7MqoMZScr306MwC/FjBZ6wZamxDGFRaaflPKIzbRSUkAHENojUzYMs09vgfKHypyGUGxDbYqaSoCFOdTYQ2bRQWJSXGWWHOGV2Sug5pSV3icNPcxG6JVIAlkDIDzEA60TqPKIT7QCkkAHHdGpjg1Z+Kjowz4iHfd2LpJByxx38fSKykqAgknU2EN9aJ1HlDK7wEaocuBm0QKuP8M8PEQDrROo8oFU14UkgA8W1xKTsW1RqlOC/0+caf98UwOmnhL3nYhsIJ7xL1K/f/ABFshGn/AHwVEln+GreIj7xL1K7/AL7YjOqUlJCQQ5Bx2QCEs8PeDtllxhk0zOxOOb44bNuffCFHVBDu+LZQz1qnUeUErspVQ2pAIYiFbTPY4jziBtVOo8oXrK4LSwBzfGJSdlNqgtmHBXDzhkEue0MWIDZDTviuo6sIdwcWyg/WKHe6XyfDKM07MmqJy6LFV4uDo4vjEbU+Eb/IxnWidR5QCsrAsAAHN8d0ZJ3kzqg1lZK3jwhafTlCidGYPh+9kSoqsIBcHE6IZ60TqPKHKZsUVjRuLLrROo8o1Db9gpe5gs5B/mPePSNLs1IBLnAE6PSChKQ3aHZ2B9XiT3waYeydx8Ii2VSKellX1AHTq3Q/1YnWeXpCln/mDj4GLYiGTaYRSoU6rTrPL0gaqFF0qBJYHlwh2YdGvUQDwgcxToJ+k+BgtjSKylkhamO3KHurE6zy9IVs74xuPhBrQqMbrsNJ9dkU7ukSqoKLNTrPePSIzqBKUkucA+j0hEqKSGLFtHGLJU29KJ1pPoYHaHDEqOSFqY6nwh3q1Os8vSFLMPb4Hyi0vRpN2ZJMX6tTrPL0iFRQpSkkE4bvSDCo2dl2vPwx4iB1M68hTZNnrLjLY3jGTZmkLUckLJB1PhDfVqdZ5ekJUK2vkaEkw9KrAcDgcd2ZHlDJu8ExS8mjZyRpPePSBVFGlKSQSe7XGp9ZeGGGGPd94gVdhfD/ABGMmxaRGjkBZIL4DRDKrPQMyRvI9IBZZ7St3nD00g9knPw0+EZt2ZJUA6uTrPePSA1dGEJcE6M2hmWsXnvAk4ZAbfOIWkewd4gTdjSoUo6cLd3wbKGerU61cvSBWVmrh5w+0aUnZopUJzLPQA5KmG70gNXRpQlwTmM4emrbhniNOGI1aYBaQ7HEecCbsWkLUVKFu5ODZcYZ6sTrPL0iFlZK4ecAqp19TPkWA0H7wu2wxQ11YnWeXpC9ZRhABBObY7oFLqChRIycuNeMOWp8I3+RjZTNiheipAsEknA6IZ6rTrPL0iNlZK3jwhxSwATqxgbdikqFerE6zy9IyDCYr5P/ACEZBbNSAr/l4/44Mn8v+x/pjIyFmRXWf+YOPgYs5hxEZGQz7NHoQrD/ABh/Z8YdmpAQpsMFZcYyMgfgEV9nfmDcfCMtH4zuEZGRf7g8AJmfd4CLCX+RwPiYyMgl0jIWofiP6TE6Q9pP6S//AJeg7oyMjMyHpAdCdw8IjXfAr96RGRkQuy/BX0f8/wCgxIZ8f9RjUZHR9keDWjh/pEFV8C+H+JUajIzMbsrNW7zgtX8XDyXGRkS+xXRuZ8Z3p8ZcStH8s7xGRkHlD4AWX/Nw84dB7R4RkZGl2aPRXyA81T4veeGbS+DiPAxkZFPtB4B2Vkrh5wmfj/tecZGRl2wfSBxZWp8A3+RjIyF9oy6YrKLSlfqTB5I+MaLyf8UbjIGYfjIyMjkdD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2" descr="data:image/jpeg;base64,/9j/4AAQSkZJRgABAQAAAQABAAD/2wCEAAkGBhQQERQUExQWFBQWGBgVFBQUFBcUFBUXFxUVFRQYFBcXHCYeFxkkGRQUHy8gIycpLCwsFR4xNTAqNSYrLCkBCQoKDgwOGg8PGiokHyUtLCwpLCwsKSwpKSksLCwsKSwpLCwsLCwpLCwsLCksLC8sLCwsLCwvLCwpKSwsLCwsKf/AABEIAMIBAwMBIgACEQEDEQH/xAAbAAACAgMBAAAAAAAAAAAAAAADBAIFAAEGB//EAEgQAAECAwQGBwYEAgkDBQEAAAECEQADBAUSITFBUWFxgaEGFSKRscHRExQyUmLhBzNy8CNCNXOCkrKzwsPxNJOiFyRUg9Il/8QAGQEBAQEBAQEAAAAAAAAAAAAAAQIAAwQF/8QALBEAAgIBBAECBQUBAQEAAAAAAAECESEDBBIxQRNRImFxgbEUQpGh8OHRMv/aAAwDAQACEQMRAD8AqVSVa9bh20uwbLCCKHZL53S/dAfay/mGYOZ0ZRsz0BJAUMjp1x9/J8URs/8AMHHwMWiyXDDDSdUVNEsBYJLDHwiwVPQf52xfA574qSyTHo1MMy8lh2dIwO94JMQ0tQd8DidxjPe0fMIhPqkFKmUHY+ETkoSs74xuPhE7RlG++tm36oHQrCVgksGMWBqUH+YGLeGSsoqZinPLfFl7MpkkHO6fWNyzKSXBS8bqKhJQoBQdoG7MsCdn/EW1Hyh66sF3ChqGGOz96TCVnrCVOS2B8osfekfMI0uzR6NCR2QNObjXm44wOpkhMtTac9uIzg3vSPmECq6hJQQFAn7iBJ2LaEaNPx/oMSTgcNfmYyjIBU5Z0kPvg/s0fOO7a8W+yE8CrYcP9IgpHYXw/wARgnskfOO7Y0ZNuhCgFAkt4v5xjELLT2lbvOGp0tTuDgzZ6cft3QrZ6wkly2HnDZmS3e8M3zOeUTJZKTwR9gp8CWfST9PfkcNsRtH8s7xEr0v5hkRmcjAq2ckoYEHKBLI3gFZWauHnDt9Tns4DLEY7NkJWfMCbzlss+MM+2Q4N/IMz4QyWQi8EAmYVKBwToOGGpoy0vg4jwMF97R8whavnpUlgQcfWBXYvoyyslcPOFZkspWX2l9kHs6cEhTkDLzhqZPlqzIMN0w7RVJQVFhmYsLU+Ab/IwSXNlJyKRALQnpUkAEHHyMa7ZqpGWc91TM7jPdDFxeIJcHTkw0vwhazpyUguQMfKG/fEfMIH2K6DRkB97R8wjImmVYl1YrWOfpEVWaoAlxhjp9Iz35YbF9YI2w+mbfQSNR8IttohJMqZMoqIA064Z6rVrHP0gdn/AJg4+Biyk1AUNR1d3rDJtBFJiHVatY5+kaXZygCXGGOn0h+bUgZYl254vzheTNJSoEv2SduSfUwJsWkJSJBWWHOGRZatY5+kas4dsbj4RarTgf8AjnDJtMEkys6rVrHP0jS7OUkEuMMdPpFjLQoEZsAxxz2tEqodhW4xuTNSKiRTlZYb8YY6rVrHP0jdmjt8D5RaNDJtMlJNFX1WrWOfpEZlApIJLMN8Wk1TDRx1aYFUS2lkDJg3KMpMWkVkinKywbXjB+rFaxz9InZg7R3eYiyaGTaYRSaKrqxWsc/SITqBSQ5I5xapmgltOPKA1qgUKGpvH7QJuzNKiskUxW7Nhrg3VatY5+kToFNeOoecPomAh4ZNoySZWdVq1jn6QOfQlAckcHiwqajBhpGff6QCcsqlqfQRGTZsCcilK3ZsNcF6rVrHP0g1mD4uHnD7QSbTGKVFSbLVrHefSAz6FSA5I1YPFwicFYCFbRUCjDQRuyMCbsaVFfT0pW7NhrgvVataefpB7LGCuHnDrQSk0xSTRV9WK1p5+kDn0ZQHJGrCLOcQcCzHMHDPJu6F7T+Eb/IxlJ2ZpCdPSFbs2GuC9Vq1jn6Qayslbx4RGorS/ZyBY68/CG3dI1KgfVataefpGRA1y/m5CMh+IMAZh0asIs6aUUyi+bE8o0mdKBcMDuPpEplagg9rQdB1boltsUqEbP8AzBx8DG0/vuTEKJYSsE4DHwhkJl/PyOoDyin2CBtj+9aoLIGCv0HwTGwmX8/I7fWJBSACynJSRkdQ9IwArO+MbjFlNlkkEHLHVq9IraJYStzgGMPmfLOZGLaDoyjSWTJ4MVTHQdGOJzxc95fhBan4FboGJ0vNxm+nONTZ6LhSDoYDGNTNaF7NHb4HyiwLvgMGzfTqivolhKnOGB8ocM+W4L5F8H068MYZLJMXg0ULK/p044ZY8XiVShpZGeGnPMRP3xHzcj6QOpqUlJAOJ2GBJmbVC1nguWzbDvEOezWC73thw4/vbClFMCVEkthDvviNfjFSTsIvBv2GAGrTpfXAauUBLLBsvEQX3xGvxgNVUJUggHHDXriUnYtqhWlGC/0+cYMD+9YiVKoC8CWcNBLqPn5HWD5RbJQu374KiSx/DVvEFuo+fkdvrEZyk3CApySDkYwkLPSe02eGPEwyZaw+Lvhqbb48oXoZoS7lsvOGjWI+bkfSIknZUWqNqkAgDVkx4eEK2hLAQwDYjLjDHviPm5H0havqEqSwL47dsCTsptUQssYK4ecMupzgGwbHPXClDOSkKvFnbzg/vEt3vaGbFm3NGksmi8A0SlkqCiQNDHbg2qIWp8I3+Rhj31Hzcj6QpX1CVJABfHyMCuxdUSsrJW8eEKKllCi+jHfqg9n1CUguWx26oZXVS1ZkHeD6RumbtFTGRZibJ+n+6fSMh5fIOIHqpXzDnGlWYQCXGvTDiJShd2Zm8ccNW/wgsz4TuPhE8mVxRT08m8QNcNiyj8w5wKzx2xx8DFu0XJtMlJNFeLLPzDnGKs4gEuMA+nRFgssPs44xFSAJZbK6S28EwKTBpFZTyL5YQ0LLOsc4hZw7Y3HwhurqSOynP95bYtt3SIVVbAiyzrHONTLPKQS4wx0xoVSgRjvBh6au9LJGkRso2GV0iRfLDCGOrTrHONWcO3wPlFk0Mm0wik0V/Vp1jnEZtAUglxhviwE0O21ssO/v7oHVLF1Q2Y7MWaBSZmkVTRjRc9E6FE+sky5ibyFKIUlyHZCjmCDmBHZ1dl2UKg0qpapc10gKCpl11AFICrxD4jMM8Tqa6hLjTeLx7Faei5x5WlmsnmjRjRe9Iei6qaqEhJK7932R0kKN0AtpBDHvjr+knQWnRRrMlP8AGlJSpRClEqADrdJLB03jlogluILj8zR283y+R5k0Y0d30Uk2dUexkLkqVPUllKdYSVBJUouF6hqjOlcqzaf20hElaahKWSoFZSFFIUC5XqOqD9QufDi7/wBkr0Pg58lX+wcHGmj0rof0Kp5lIhdQh1zioodSkkJY3boBAJZJVxjz60KFUiauUr4kKKTtYs/HPjFQ1ozk4rwRPSlCKk/IORSlbsWaCGyzrHOC2aMVcPOHSIqUmmaKTRWGzD8w5wGooigOSDFpObI5aXB04DnC9op7HEecCkxaQhT0hW7EBtcE6rOsc4NZg+Lh5xCqqySQksBnr/4jNu6FVQI2UfmHOAVNEUByQdGEHl1xCsS4fux0QW1PhG/yMGbyOKEaejK3IIDa4L1Ur5hzg1mDBW/yhslolyaZSSoruqj8w5xkOe9Db/dMZBykNIgqnfSH06iSXaDkdg4vgQ/CFhVSvA/CcxlEvfEXSBqOg5mNTNaFbP8AzBx8DFqXcMzfzY47IqKOYErBOX2iwVVSzmTm+RGMXJZITwSXLmFSSCw0scNu+DLQyFDYc8TkYgK9GvkYjNrEFJAOYIyOqCma0L2eO2Nx8ILXyDefQcOMBo5gSpzljFh78jXyMdHadkKqK04nDHQIsjLuyiNhjSaqWMsNyYydVpKSAcxqMZ2/AYQvQDtFs2PlD3slDEF9hwHLLRCNHMCVOdUPCtRr5GNJOwi1QQSuy37fN++B1KAEKYN/yI376jXyMDqKpJSQDjuOuBJ2LaHegw//AKFP+pX+WuOwtboPNqLRM8lKZN6Wp3N83EocBLYYpbOPN5M1SCFJJSoZKSSkjRgRiIYm2pOUGVOmqBzCpqyDwJiNTRnKfOLrFF6erCMOMlebPSkXKy1PaJIVLpJbFQxSZqirAHYH4pg9kW3RTKmZ7OcpcyoYFCgoINxJYJdIA7L6cY8qkVkyWClC1pBzCVqSDg2IBxwgUtZSQUkpIxBBIIOwjKOL2VquXil/37nVbyndebf/AD7HWdHrL91tlMrQlUy7tQZSyg/3SID0qs41FrLlJzWuWl9Q9mi8eAc8I55VdMKwszF3xgF31XwNinfSe+I++zL/ALT2i7/z31X8m+J3ywjutKXLneeNff3OPqx48Kxd/b2PVbZtaikzpKJk5ctdNihCAopAKAkBTJL9jBnyVHKfifZgTOl1CMUTkhyMipIDHigp/umOQnTVLJUolSjmpRKid5OJic6tmLSEqWtSUtdSpaikMGDAlhhhHLT2vpyUk/r/AL6nTU3PqRcWvp/voEs0fFw84a7TnJtGOe+E6OcEu+ltsG96lu75BsjHeSycYvBoSFFSnPZL5HubVELRHY4jwMG9+Rr5GFq2pSpLA6dW+BXZVqjVmZK4ecKT5JSs6swYPRTwl30tofXB11qDnjvSYztMyporJcsrLa8/OHLUHZG/yMFFZLGWG5J9IWrqlKkgA6dWwwZbHCRqz0kpLFsRjwgxkKxDuDm+YGzW4whehqUoBc5nVshg2gjXyMTJOy01QeMhbrBGvkYyIplWgAsr6uX3jZsxgTeyxyhf3haWxL7cdMWcudflk7C+9o6ZRGGVtPKvKAyeHRZf1cvvC1n/ABjj4GLKRUhWeB/4y74pt+CUkAFl/VyjF2cwJvZB8oYmVQGWbtux+xgMhZuqGi6fBPrGTYNIXp5N8s7Q2LMPzcvvArP+MbjFmsOCIqTaZKSaE+rD83KNTLPugl8scoaly2IyYBszEqn4FboOTs3FFdTyL5Z20w11b9XKB2d8fA+UWTRUpNMmKTQl1b9XL7xFdEyXvPwh6YcPs+GmIVCWQWyYYasRApMzihGnkXyztphjqz6uURs74ju8xFjFSk0wik0IdWfVygc6hugl34RYJmglsdh0H9se6AVUwFKmxZseOUCk7M0qKyNERIx2nQGyZE6TULnykzPZkEPmAEFRAx2Q6uotOPJjpab1JcUcQY00eh0dkWfactYpkKkTkhw+GeRICilSXwLYiM6M2JTigVOnU3tpiFrSpKUlUw3V3WAfFvKPO91FLKd3VfU7LbSbw1Xd/Q86MRaO7r6alqFyJMukm0pmTUgzFy7jpZRUlJJOJw0RZ21S0NGRLmWetUpg9QlN4Y5uu9ecbSNkZ7lYXF37Y/8ARW2eXar7nmERMd70bsSmnUddM9mlVxU32KlPeSkSryM+Bxidj9HaSko0VdakzDMAKJeYAUHQAlxeURiScBweM9zFWqd3X1MtvJ07VdnnpiJjrOkloWfPlpNNJMmaJiQpJTdCkEKf4VFOd3bHT9Nvw/lGR7SllhC5bqUhD/xE6cPmDONeI0wPcqNKSasVoN24tOjyoxAx3XSWxZMuyaSciWlM1fsr6xmq9KWS+8gGOGIjrp6imrRE4ODphaajvg4s2x4IbK+rl94NZmSt/lAKiqKj2SwByGB37YG3YpKjOqvq5feMhU1SvmPfGRqkOCJxwGLYD974tqeTdlkHNiT3QNNoS9v92NqtBBBGOR0bIHbNhC1nfGOPgYmnL96kwKjmBKgTl9oZEyXrV3bvSLZHg0M/3rVBZGSv0nwTERMl/V3Db6xITkAFrzkEYjYPSMBln/GNxh+clyMQGx8G8IrKOaEqc5Yw8a1B0HujSTsE8EjTg6Rq4sX44waoPYVugArUajryjUysSUkB8mGEama0Qs/4+B8ofck4ENzeKyknBKnOqGzWILHHDLCKknZMXgIZCit3w0tuxETnpAlkDQPMQMWgnb3RGfWJKSA7nZAk7M2iFBmW1eYhz2RBcK7/ABhCknBJJOqHOsE7e6Kldkxqg/swzaIDWBkHh4iNdYI290CqatKkkB+7bEpOym1QiY9A/DSSV09WkZqISHycy1AP3x5/EkT1J+FSk/pUR4RtfT9SHGx0dT05cqPSOjfR8WSmZUVM1D3boCXycEgOAVKJAAAEM9EZs6bZ61SSlM1c2apN/FAKpt4uwOgmPK5k0qxUSTrJJPONoqVpDBSgNQUQO4GPNPauSblLLa8Yx8j0R3KjSSwk/OcnedJLKr5hpxUzZISZyUIVKCgpC1AsrIYC7rjorCkWhLXdqlSZkkAusP7Q4YaACNbiPH5lQpQZSlKGoqJHcTGLrJhF0rWU/KVqKe52gltZSjxtfx+BjuUpcqf8/k9OscS/drU9i3sr865d+FvYJe7sd22NCyaRNr2ZJly1pTOkhIKVHJSUGWbzYhKgXBbzjzZM5QBAUoA5gEgHRiBnEUTSkuklJ1pJB7xD+ld2pZu1/FG/UrprFZPVemKlps0pqPZJnFcsBMsliBNSRdvYk3Q5jOmfSVVDW0y8TLUhaZqRpTfTiPqTmOI0x5TOnqWXUpSjrUoqPeYhNnKV8Sir9RJ8YmO0Sq37/wBlPdN3S9v6PUPxPUg2fJMpvZmagou/DdMuYQ2zGPKDBFTlEBN43Rklyw3DIQIx20dL0o8bs5aup6kuVFhZmSt48ISnSShRfIYg69UHo6pKAXfE6BBlWijb3Qu0zKqKmMi06wRqP92Mh5P2NS9wQso/Ny+8bVZjAm9ljl94OiS13EYO+JfHPmfCDzPhO4+ERyY8UVNPKvqAyeHRZf1cvvC1n/mDj4GLiLlJpkpJoSFmfVy+8YaDAkKBZ9GrjDq1YYd7O0QWBcLYdk4cDGUmZxRWR0dm9BaqokpnS0oKFAlLrAUWJGTZuDHNiPb+gJazad8rqv8AMXHPda0tKKcfcrbaUdSTUvY8WUkgsQxGBBwIIwIO2LyxuhlTVy/aSkpuOQCtV12zbDEPg+yOx6Vfh+airlzJXZRNP8dm7LBytI0lQDb2Okx29HTolITLlgBKAEhI0ADCPPq75KCcO3/R209lcmp9L+zxOzei0+omzZUsJvyiQt1MMFFJYtjiDFp/6aVnyy/+59ovugn9I2h+pX+cuLO36i0xPUKZCFSWTdJuO7C98Sgc3hnudRanFNLC7CG303Dk03nweeW30Wn0aUqnBICiQLqr2ID44QrZVlzKmaJUoArLnEsGAcknRFx0xra1Xs0ViUpzWgJCcf5TilR1x0P4U2SyZtQRn/CRuDFZ77o/smPRLWlDR5yq/l0cY6MZ63CN18+zlLa6K1FGlK5qUhKjdBSq9ixOOGGAPdFbR0qp0xEtDXlqCUuWDksHMeu2ulFpUEz2WL3jL135aiB3lLblR5d0XP8A72m/rUf4hBobiU4Scu0bW0IwnFR6YxbHRCopECZNSm44S6VXmJyfDAaIVsWxJtYsolAFQTeN5V0M4HiRHtlbTomoMqYAUrBBSdI0tucY6MI4joZYaqO0p0pWI9iShXzoMxDHfoO0Rw0965acr/8ApHfU2ajONdM5CZ0XnpqU0xCfaqDgXuyzKVm2pJjLU6KT6ZcpEwJCppuoZbh3SMS2GKxHZVn9Pyv0f7U2J/iB/wBVZ/8AWf7kmLW5m5xXur/JD28OMn7Ovwcda/QyppZZmTEpuAgEoVeZ8iQ2AfB9oivsexplXM9nKAKmKu0boYM+PER7rVSkLSULAKVgpKT/ADBsR3RwHRno8qitUyy5QZUxUpR/mTeRgfqGR4HTEaW9coSvtZReps1Gca6fZxNt2HNo5glzQAopCuyq8GJIGP8AZMN2P0MqqpIVLlsg5LWbiT+nSRtAaOz6RWQmqtiRLWHQJIWsawlUwsdhJSNxMP8ATfpiaAIlykpMxQcXvhQgYAsGdy4A2GF7mclGMF8TVgttBOUpP4U6OHtD8OaySkquomABz7NbkAZ4KAfhHLR31L09rsRNpjMQoEdmTMQpiMwcQc9UcApJGBDEYEHAgjNxoj06MtR2tSvscNWOmqcL+4anpb74s2x4IbM+rl94nZmSuHnAqqqKiQksBoGZ2xbbuiUlRhsv6uX3heqo7gd3xbJonLrSlRcuHOB36INah7I3+Rgt2NKhSnpL4OLNseCGy/q5feCWXkrf5Q2stESk7LUVRX9VfVy+8ZDQqPpV/djILkNIGuSDpD6ci5JvB4NhcLF2BHcGhbrCXqPcNGUYbQQxABxB0a41M1oBZ57Y4+Bi0US4YhhgrXsAinpJwSoE5D0h9Vegs4OGOWnvipLJK6CrkKKkm9lmz8hBpiAlCgNR84X6yTt7oyZaCSkjHEEZRsmwJAx7P0S/ohH9VN/xTI8WEdlZP4jKkUiab2AUAlSL/tCD2iovdu/Vr0Rz3WnLUilH3L204wk3L2Ljol+IiZdGpM8vMkpHs9c0ZJS/zAsCdWOgxdfhtaC6iVUTZhda55J1fly2A1ABgN0ePJjquinTo0EpUsSRMvLvuVlLdlKWa6fl5xz19quMvTWWVo7l8lzeEdN0D/pG0P1K/wA5cPdIrftCTUKRT03tJQCbq/ZLU5KQVYpUBgY4iwumhpaifOEoLM4k3SspuutS87pf4m0Rf/8Aq8r/AOMn/vH/APEctTQ1PU5cU1S7OkNaHp8eVO2UXSusrKlUpVTIMs4olshSAoqILdolzlHqNBZiKakRIUq4Ai4VXgk3lA3yknS5UY86tP8AEP3iZIWqnH8FZmBPtSbxukJc3MGLHhCPSzpkq0BLSZYlpQSWCr94kAAlwGYP/eMXPR1NRRhXFLsmGtp6blK7Z6j0csyRSoMqRMvAkrYzErIwALNowEcBW2T7tbMpIDJXORMRqZanIG5V4cBHNWFaxpJ6JyQCUu6crwIIIJ48hF5a/Tr3idTzjICVSF3g0wm+HBunshsRnvhjoamnN1lNZ+oS19OcFapp4+h1n4jWkum90myyykzFHYRdxSdhGEdHYtpS6uWiegByCPqQS19B4pG9gY8p6V9MzXplpMoS7hKnCyp3DfKGgHRbpbMoFKKU30LHaQVXReGSgWLFsMseAjm9pJ6KVfEi1uorVb/azsa3+n5X6P8AamwT8Qf+qs/+t/3JMcjO6aFVeis9kAUpu+zvlj2VJe9d+rVoiVv9NzVzaeYZQR7BV5gsqvdpCme6G+DbnFrQnzg66jX3yS9aHGSvt3+DtfxKrlyJMiZLN1aJ4IP/ANczA6wRgRti66P2vLrZSJ6QLwcEZqlqYX0v3bw0eY9KunJr5SZZkiXdXfcLKn7Kks10fNCHRjpTMoJhUkX0qDLlk3QW+EuxYjdkTHP9JJ6KTXxIv9VFarf7Wd/adoJk23JvFguR7NzrUtZT3qSBxhX8TOi82oKJ0lJmFKTLWhOKmclKgNPxKBbZHEdKekhrpwmlHsyEBDBV7IqLuw+blF5Y/wCKc+SkJnIE8DAKvXJn9osQrez74v0NSHGcO0qaJ9bTnyhLpu0zvuitqTZ8s+1p109y6lN8l1sMSAQCPvHi9un/AN1Uf1s3/MVHY2l+Lk1SSJMlMsn+davaEbksA+990cDOnFaipRdSiVKJzJJck8Yva6MoScpKr8E7jVjNKKd0O2Yfi4ecK1EgpUTozB8onR1QQ7vjq4wc2kjb3R6naZ51VCEqUVlhxMN2p8I3+RiXWKBoPdC1dWBYAD5vjuMGWxwkSs9JKVMWxGIzy0Qf3Yhw7g5viW1DwhOjqwgF3xOjdDHWaNvdEu7KVUNxkKdZI290ZEcWVaB9VfUe77xpVmMCb2QfLVxhUzFJbEvjp284spU6/LJ0sQd7RbtEqmVlNKvKAdnh4WX9XL7wrZ/5g4+Bh+nrAc8D44D1hk34BJEBZf1cvvGLs9gTeyD5RObWas3bm3kYDTrwUNF0+CYybM0gVNKvqZ2h0WZ9XL7wrZx7Y3GLRZwbDHAP6aYZSaZKSaFhZn1cvvGptBdBN7IPl94MhABBcMA23UNMTqT2FbjG5OzcUIU0q+WdtMNizfq5feFrOPb4HyizipSaYRimhU2d9XL7xCZRgJvBT6cvvDkxWGngHy9YHU/lncPEQKTM4oTppF8s7YPDPVv1cvvALNPaO7zEWTwyk0wjFNCnVv1cvvA59FdSS78IbTUOcizsDoP7YwCqnXkKbINjtf8AffGUnZnFC1LT3yQ7Nxhjq36uX3gFFMa+dQ84dl1QO/HDdGk3YRSrIA2cPm5feBVNHdS7vwglRVOGGRGPccOQgUxf8NWwiMmxpA6WnvvizQc2b9XL7xCzDirh5w+8EpNMqMVQj1Z9XL7wGqo7iXd8Wyh5FQ+YIcOCcjp8MYVrpt5DjJwx14F4E3YtKhelpb74s2yDGy/q5feNWWcFcPOHYJSdjGKor12cAHK2G77wGro7gBd8WybQYsZp7sHwcF/SFbTHZG/yMCbsWkLUlH7QEuzbHg/VX1cvvG7KyVvHhAZ9SVqwJZ8te3bDmzYoL1V9R7vvGQkZp1nvMZDT9wtGFJJYY6BFpJk3JZGliTxEC6zTqPKNLtJJBDHIjREu34FUhaz/AMwcfCMGX71JiFLNuKBOj0g/t5fyq7923ZFPsERB/fFUEkHBX6D4JiPvEvUrv++2M96QAWCnIIx3fYQGN2ae2Nxh+exIdTFOPeQ3hFTSTwhTnblD3WaflPKNK7MqoMZScr306MwC/FjBZ6wZamxDGFRaaflPKIzbRSUkAHENojUzYMs09vgfKHypyGUGxDbYqaSoCFOdTYQ2bRQWJSXGWWHOGV2Sug5pSV3icNPcxG6JVIAlkDIDzEA60TqPKIT7QCkkAHHdGpjg1Z+Kjowz4iHfd2LpJByxx38fSKykqAgknU2EN9aJ1HlDK7wEaocuBm0QKuP8M8PEQDrROo8oFU14UkgA8W1xKTsW1RqlOC/0+caf98UwOmnhL3nYhsIJ7xL1K/f/ABFshGn/AHwVEln+GreIj7xL1K7/AL7YjOqUlJCQQ5Bx2QCEs8PeDtllxhk0zOxOOb44bNuffCFHVBDu+LZQz1qnUeUErspVQ2pAIYiFbTPY4jziBtVOo8oXrK4LSwBzfGJSdlNqgtmHBXDzhkEue0MWIDZDTviuo6sIdwcWyg/WKHe6XyfDKM07MmqJy6LFV4uDo4vjEbU+Eb/IxnWidR5QCsrAsAAHN8d0ZJ3kzqg1lZK3jwhafTlCidGYPh+9kSoqsIBcHE6IZ60TqPKHKZsUVjRuLLrROo8o1Db9gpe5gs5B/mPePSNLs1IBLnAE6PSChKQ3aHZ2B9XiT3waYeydx8Ii2VSKellX1AHTq3Q/1YnWeXpCln/mDj4GLYiGTaYRSoU6rTrPL0gaqFF0qBJYHlwh2YdGvUQDwgcxToJ+k+BgtjSKylkhamO3KHurE6zy9IVs74xuPhBrQqMbrsNJ9dkU7ukSqoKLNTrPePSIzqBKUkucA+j0hEqKSGLFtHGLJU29KJ1pPoYHaHDEqOSFqY6nwh3q1Os8vSFLMPb4Hyi0vRpN2ZJMX6tTrPL0iFRQpSkkE4bvSDCo2dl2vPwx4iB1M68hTZNnrLjLY3jGTZmkLUckLJB1PhDfVqdZ5ekJUK2vkaEkw9KrAcDgcd2ZHlDJu8ExS8mjZyRpPePSBVFGlKSQSe7XGp9ZeGGGGPd94gVdhfD/ABGMmxaRGjkBZIL4DRDKrPQMyRvI9IBZZ7St3nD00g9knPw0+EZt2ZJUA6uTrPePSA1dGEJcE6M2hmWsXnvAk4ZAbfOIWkewd4gTdjSoUo6cLd3wbKGerU61cvSBWVmrh5w+0aUnZopUJzLPQA5KmG70gNXRpQlwTmM4emrbhniNOGI1aYBaQ7HEecCbsWkLUVKFu5ODZcYZ6sTrPL0iFlZK4ecAqp19TPkWA0H7wu2wxQ11YnWeXpC9ZRhABBObY7oFLqChRIycuNeMOWp8I3+RjZTNiheipAsEknA6IZ6rTrPL0iNlZK3jwhxSwATqxgbdikqFerE6zy9IyDCYr5P/ACEZBbNSAr/l4/44Mn8v+x/pjIyFmRXWf+YOPgYs5hxEZGQz7NHoQrD/ABh/Z8YdmpAQpsMFZcYyMgfgEV9nfmDcfCMtH4zuEZGRf7g8AJmfd4CLCX+RwPiYyMgl0jIWofiP6TE6Q9pP6S//AJeg7oyMjMyHpAdCdw8IjXfAr96RGRkQuy/BX0f8/wCgxIZ8f9RjUZHR9keDWjh/pEFV8C+H+JUajIzMbsrNW7zgtX8XDyXGRkS+xXRuZ8Z3p8ZcStH8s7xGRkHlD4AWX/Nw84dB7R4RkZGl2aPRXyA81T4veeGbS+DiPAxkZFPtB4B2Vkrh5wmfj/tecZGRl2wfSBxZWp8A3+RjIyF9oy6YrKLSlfqTB5I+MaLyf8UbjIGYfjIyMjkdD/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data:image/jpeg;base64,/9j/4AAQSkZJRgABAQAAAQABAAD/2wCEAAkGBhMSERQUExMWEhMTFxYWGRcYFxgUGhgXGBUYFRgaFhUXGyYgFxkjGhkTHy8hJCcqLC0tFh49NjIqNSYrLCkBCQoKDgwOGg8PFykkHiUpLCw1KSwsLi4sLCwsKiksKSwpKiksLCk1LCwsKSwsLCopKSwpLCksKiksLSksLCkpLP/AABEIAPIA0AMBIgACEQEDEQH/xAAcAAEAAgMBAQEAAAAAAAAAAAAABQYDBAcCAQj/xABDEAACAQMCBAQDBQQGCgMBAAABAgMABBESIQUTMUEGIlFhMnGBBxQjQlIzYpGhU3KCkrHwFSRDc4OTosHR4WOy0lT/xAAaAQEAAwEBAQAAAAAAAAAAAAAAAQIDBAUG/8QAKxEAAgMAAQMBBwQDAAAAAAAAAAECAxEhBBIx8BMiMkFRcYEUsdHhM2Gh/9oADAMBAAIRAxEAPwDuNKUoBSlKAUpSgFKUoBSlKAUpSgFKUoBSlKAUpSgFfCa+1yP7W/GfMZ7GJykMYzdOMjVldXIVvTSQXI9QvdhUNpLWWjFyeIkOM/aFNfXAsuEsMuWV7sjUqqpxI0IOzKuw1nYkqFzqDC62FrBw+2CvLpRN3mnk8zsfieWRzux/lsBgACuOcD8RmwhdLZU+9zYEsxAZLdFzy4I1G0kqgkt+VWYjLadIg76bWxmuJGlcZPMmbWRn9OrZB7KAPasnYl9zeNDl48fU7VP9qnDFOPvOv3jimmX+/HGVP8a2bD7ROHTEBbuJWbYLITAxOcbJKFP8q5h4f8AXt4AwX7pCekkyNrPulvkNj3cr7ZFdA4R9k9hDgyobx/1XBEi/SHAjH93PvV4uT8oznGEeE9LijgjIOQehG9fa+IgAAAwBsANgB7CvtXMhSlKAUpSgFKUoBSlKAUpSgFKUoBSlKAUpSgFKUoCA8b+KBY2rSDDSueXCp/NKwOM/uqAWb2U1+eOJwtKywlidZMsz9282ST7u5J+h9KuPj3jv3u/kIOYrUtbx/wBYEc9/q6hPlECOtRnBOAS3UrCEAYwJJWyVTbKqAN3ffOkEY1ZJGRnlsnz9juqrShr+f7EXNOsa6VX4R02VVA7sx2Ufz9AanPBnhfijzC6ht4H2Bje6R1iTB6xLrDsx/pOWdhsRVssPszgjZXaWaSRG1qSUVVb1EYTB33GrURVgWe+t/NHMb1RkmKZY1kYekU8aoqt1+NWB6ZXqM67a0+WLu6SxLgtPCWnMS/eREs2+oRMzR9dipdQ3TGxG3v1rbrT4RxWO5hSaIko4OxGllIJVldT8LKwKkdiDW5XccIpSlAKUpQClKUApSlAKUpQClKUApSlAKUpQClKUAqv+IvHlnZOI55DzGGoIiPK2nplginSDvjOM4OM4NTs0ulWY9FBO3sM1+b+JpdMebNiK5u255RwWcRsSAzLkctAAqIDu2g+VQM1WUsWmlcVJ4zHdToZplgLMrTYheRHiB575QMHAI0u5Vj+5nuK7JwThCWsEcKdEG57sx3Z2/eZsk/OuMyxCRCurPUahjIYd9ujA4PsRXZPD3E/vFrDMRhpI1Zh6PjDj6MGH0rzbnvJ3tZiJClK+1zA0/Atz/rPEoR8MdxG4HYc22iZsemWDN82PrVwqh+CbpU/0pduG5ZumXKozkpbxJExCqCWAYSdB+U1eo5AwBUgggEEHIIO4IPcV7VfwL7HnS+JnqlKVcqKUpQClKUApSlAKUpQClaPF+NwWsZlnkWJB3PUn0VRu7Hsqgk1Tr3xvdTnFrELWL+lnGqVh6x24OEzsQZDn1SmAv9K5tacfvbZtfNe+jONcUgjWTHdoHRVGrvoYYPYp3v3CuKxXMSywtrRs77ggg4Ksp3VgcgqdwRUtYDbpSlQBSlKAVwP7Rreaa/4qyHSLZIdTn8qG3j5Ua46u8jPj0yx7AHvlavEOFQzxtHNGksb41KyghtJBGQeuCAfpUNaWjJxeo/OVpbCNFQdFAH/uuo/Z9bFOHQA/m5knyEkryAfQMKj/ALT/AAPbWtqLq1iEJjkjV0UsEeORuX8GSFYO6HIGdiO+259m0wbhlsAMaA8Z7bxyMhOD64z9a8/qIOK9f7O6Nin4RYbkPobllQ+PKWBKg+pUEFsdcZGfUda14Y1t4WLOz6A0ju5yzEAszMeg6dAAAAAAAAKw8PsXvZ7gGeSCG2kWIJEVVpGMMcxeSQqWC/iKAq4+Ekk5wNLxPwe4gi5HOM9veEW3NlC64GmPLy5RQsqEMQuwOvSCSGytI9PNxTKO2KeEl4S4rDaWNvFKWNw0YnliijknkV5yZmLRwq7KNTMASMbe1S/hu/tn5i28jeU5aB1aJoi2T+xlVZI1Y5IBGPStzgnA4bSIRQppUbk9Wdj1d26u56kmonjlrjiPD5U2kJuIpCMZMBgZyG9VEywEehPua9Q4iy0rxKW0nSAWwcAnSCcbAsAcDPfB+VRHAuJXMjMtxb8ohc5G6htRGlWyRIMeYMMHB8yodqAmqUpQClKhPEPiZbfEaASXDjKpnYLnGuQj4UzkerEYHfAE3WvecQihUtLIkSgZLOyoAB1JLHpXLeJ2l1cHMvELjqSUjIgi3ztph0uVGdgXJ2GSetaEPATGQ/ItZpCfM+lomx66m5pY9OrD51btB0eT7QuHjOm6jlx1EObg/wB2EMah7v7TVmDJYRtJICVaSaOSGOE7fGrhXdt8hFx7ldsxQQshVho1AghWIwDts64IOO4xilrapGgRFCqvQD/O5J3z3qe0GCPhuZOdO7XNx/SSfl9okHlhX2Ub9yetYZ5nJMSu3PEJYlUCpljpDAsGw2VbC5I65ztUhJIFGScVozXxPTYfz/8AVWwgyWcjRxRiZg0oUayN8tjfoB374H0rzZcaktZzNCupXxzocgc0DYMudlmUbA9GAw35WXTpU4Rp1jhPFormJZYX1o30II2Ksp3Vgdip3Brcrh8XCIkJMa8pj1aJmhY46eeMg/zqWtOPXsP7O6ZgBgJOonX5lvLKTj1k71TsZOnWq8uSASBkgbDpn2qpeG/HZmmEFxGsMj55bIxZJCoLFcMAUfSC2ncYB32q31QkgvC897IHe7CRhiOXGE0su2W1HmMCMnSOmdGdtWlXGfF8UEnJWOW5nwGMUKqSinoZHdlSMHBwGYE42BqczXP+Hc0x3jRhfvLXV0MyAhcrM0cRfSMlRCsOPUAb75rG6z2cdRpXHueGl9oni1JuGzwy289tI/K5YkVWV3WaNlAlhdkG4zhiCQD1rz9l8RHDYsjGp52AxjYzvj6VvItwz8q4hWa3lVkYkJ5TpLeYBsPEwGn4QQdPXOVlrCxSGJIoxpjjUIo3OFAwNzufnXDbc5xxnTCHa+DARLbzNcQKJeYFE0OrTzNOyvGx8qyhSRvgMAoJXSCIPxR4xlkthAIuZOjx3E7Ov3eKGGK5WUczzSENhQMjOQsjA+XFTw5dwG21KjsmQxAJQ6X+Ejo4ZSD3U1mtbOOJdEaLGg/KqhRv12FIdRKC7RKpSemlD4vltbfD2N5O0as5cSwThurnEnMV2AyQPwwcAbVN8CtGlYXkrxyPJGBEIjrjiifS5CSEAylyEJfCghEwowS2nb2qRjSiqijsoCj6AVreF5/ulwbQ/sJ9ctt6Iw800A/nKg9OYOiV009R3vtkY2Vdq1FypSq9xzwmZphcQztbT6RGzrqIZQSykoHUM6kvjVqXznUrYXT1mBYaUrFdXKRo0jsERFLMxOAqqMkk9gBmgNPjvGltotZ8zMdEaZwZJCCQo+gJJ7KrHoKoMMbZZ5G5k0h1SPjGT0AUflRRsq9gNySSTnuuJvdSGdgVTGIUIwUjODlgdxI+ASNsAKMZBLeaukQKUrTl4hg4UZ96uDcrzJIFGTUe16574+QrAzE9TmmEaepZSxya8UpUkClKUApSlAYLzWAHj/axMsse+MvGQ4BPo2Cp9mNdhsr5Z4Elibyyxq6Njs66lOPqNq5LV1+zO9zbSQHObaVlGe8cgEyY/dGtkH+7qk18yyJXwtwA2sb6yGmmfXI4JbUQqxrl23Y6VUk7blsAA4rxxXwmssjSxTSWsr6dbR6CJNI0jmRyKyk4wNQAbAAzgACdpWTSaxlk88HPvE3ApIItT3k9xLKyxQQ+SCMyv8JfkqruiANIwL4Ko2x6VtCNbKzIQFlt4iR3Ziik7+rMf4k19a6+93jzdYbTXBF6NLkCeQfIgRA+0vZqweK5ysCgHBkuLSP6PdRKw+q6h9a825pzUIrhHXWmo9zJDh9pyokjzqKKASerNjzMfcnJPzrYr7X1Vrl8mx5qN8QWbyQ6ov28LLNCen4sZ1AZ/S41Rt6q7DvUyI6xumKuk4vUQ8fBL8J4mlxBFPGcpMiyL8mAIz771t1VfAz8s3Vt2hmMiDIzyrj8YbDoBKbhB7JVqr2YvuSaPPax4V+fjUwGpVUmdhFbR4OTjUTNNIDgR6BrxgEKoG7OFEP44vmlkitA3lQLPcEDAbBPJj+TOpkIz0iUHIep8Wmh7aVgfwongYDovM5R1EdwGiC57B89M1S5z/rd9+v7x5uv/wDPDo+mjRVl5IPSk75GN9vfbr7d/wCFfa1uHAiNVZ+Y6AK79NT6QWOO2STt2+lbNaEGrfT4GkdT1+VV6wWRNCeaVSZS8jZUqQwAARskgnVjBxgbbEVv3t4AwJDHWwUYUt1zjOOgwOp2r1UkClKVJApSlAKVgtb+OXWEYNy3KN12YYJHv17VnoBSlKAVM+BLnl8QK42uYCCf34H1IMe6yzn+zUNWWxm5dzbSYyY54/oJSbdj8gkrH6VEvBKOv1X/ABrxh4YBHCcXN03IhP6WYEvLj0jjDye+kDvVgqi2033u7ku+sceq2t/TSGHOkH9eRQoP6Yhj4jXJbZ2R01hHueG7w7h6QRJFGMJGoVfkB1J7k9SfU1F+LWAjtyRkC7tM/WZVB+jFT9KnKivFdk0tnMqDVIqiSMeskTCWP/rRa8mL97k7n4N8TgyFAw1KoZl7gOSEYnsDokHvg+lbsS1XV4qC0FwgH3aeNSZOhMkskMdspGc4/El7be3exwmrRXJDfBspHWOeKtmPpXm5O1dLiu0xT5Ifg0WOISEfntkDf8OZ9O3/ABHq01UvDzl+I3R/LFBbp/bd5pGHzCiI/wBoetW2uqj/ABoxs+JiqD45sDb3C3g/YSqsM/7jhsQy4/SdRjY9vw+wJF+rFdWqSI0cih0dSrKRkMrDBBHcEVsZnLbYaJWjznUGl39WkOR8hkCtuX4T8j/hWpe8HaCQ2cjvhSssEufNJCkqsEYnOXQhEf8AUrKfzHG7WqIIWlbN1a6dx8P+FVDj3i9op/u9vCZ5sAt1wuQCNgMnYgk7AZH0nSCzUqr8M8aMzNHcW7wSBHcDBOvQCxChgDqwDjrms1j4wSeeKKJdSyxNIWJwUILDSy+uV9fzDG1NQMni5mRYJgdIhuI2c9PI2Ub/AO2Pqanga5zwy3nNsIZJC8d4rqhO5injYkI2rs2jHz9Op9cP4b92tEvbaR9SgGWJj5Xw2hxjAxg565/jUaCc4LcC2HEGfcRzvIcdwyhgB79BW34e8Tm4YpJC1vLpDqrZ80Z/MpIHf/PXEfFDz5OJwj86xFfm0O38wKj+EcRklVr2bEa2kLRIucapNO5OfXKjT6kdxTQSDeP15eoRZLzNFGNXxounL5xt1Ax6/I1P23G4ZJnhR9UkYy2AcDcAjV0yCRt/4Ncoh4O5jtsaudcSHl7nyopxn2yxJz6JnvVv8PWRhk4gYBqMarGhO+qRI21Z9y4BPuahNkl2zWpxeZkgldPiRGdf6ygsP5gVTvDXB2ZrS7hkZ2YutwXbJ6HOc7n0xv8AlPvV7ZQQQeh2qy5IOg+MuLstsscLYmvGWGIjqutS0kn9iISP81A71gs7NIo0jjGlI1VFHoqjA/lVZ8KcT+9MJXYMthAtnrPl/GAVrpyDsAdNuM/ut262Gw4vBOCYZopgOvLdZMfPSTivH6qTcs+h3Uxxb9Tbr7TFfK5Dcpt3LHZS8i5ybOSRbiJxnFu6TI5WUrusPOKMrnyjXpOABVt4VqWJA7B2CjLjcN7g+43rz4ShElxxB3AJEkdsAdxykt45sYO27TyE+u3pWOfwE0JLcPn+6qSSbd051vk5J0JqVoSSfyNp/d713ewcoqSfJze1Sk0yYjuMVpcX4skUbSSHCL17kknAVQN2YkgADckgCtNLLiecGGz6/ELmbp66Pu/X21fWpDhfhQiRZrqX7xMm6AJy4YjuNUcRLHXg41szHrp0gkFGmyXEuEHOC5R68GcJeGBnlGJ7mRp5RsdBYBUj228kaxpt1KE96n6UruSxYcvkUpSpBUPtKjVreJQQlw0y8h8Z0Oqs7EgfkMayKfUP64qscK4hzowxXQ4JWRM5KSL8S57+oPcEHvUj4huefxBz1S0TkL/vJNMsx9CNIt1+avWpHZqru4GGkC6vQlRgEj9WNs9SAvoMXiQZqo/jzhOkLcwqObbsshxsWQfEpPoBv8s+tXWaUKMmomRtWc7561fAUu74rHd31jyG1aA8j4z5QVBwx7HYj6j1p/oxLLiSSABYLkMmc4Ech82PYEgY+Z9Kx8ItUsOIPGy4S5A5L/p3yY/qcD6J61aOOcIW5geJjjV0bGdLDcHH+diaggibrwgTdpMkpWJZBK0RzjWNyUHQau/zPyqJu+C3T3EtooIs5Zecz4/K2GZVbp8QxpG+QO1XWygKRojNrZFVS3TUQACce/Ws1TgIfhfCXju7qU4CS8oJg9kTByO3asFz4Jt5JuY2vBbW0QbEbP8AqK46/Wp+lMBpPwqIMkojBeFCkYG2Bjoo6D0z71UOHy3dkyM8EkqziSSRYxkiZn2zgHooTb95uuKvlKYCF8KcMeGORpAEeaV5Sg3CasYXPc7VNUpUkEBxK/YWC2qKS1zfXSlV2aRRNkKPdnkgXfsfSrgvD3kiW1mjtbu8iUI1yIyPuuVHledWDSzgdkKHoW07FtPw54bS7gimZ5I3hurtkeNgjaWkaFhqwSuVQbrhgRkEHBq62lkkKBI0CIucADA3OSfckkknqSTXlTvUNjHzrO5Q7kt8EPbeDoVjCmS4dxj8ZriUy5HcNqwvyAx6g1vcH5wRkn8zRsVEmAOamAVcqPhbfSw2GpSQMEV9vuPW0P7W4ii/rSKp+gJyahbzx/EAeRFJcMM76TDGPcySgZX3QNXE22uTeMdfuo1r/wAUz2V9dCLkiJo4JZOYrnzEPHqDK4wNEa5yD0HTFTnhz7Q5JbiKCeGMCclY5ImJGoI0mHRhkAqrYYMdwOmc1zficMtxLJLMeYZCPwVJjhQINIEjkapACDnbBJPlx06R9m3huMwQXzsZJpogyjGlIVcAlY0ycnYAuSScHGkHFdPTzsnLIy91evuL6q669lH3n6+3gvVKUr0jzRSlKA0uKFiqojFGlcJqHULgu+PQlFcA9iQd8Vq2MbPcTzPnEf4MS520BVeR8Y+JpDp77RJjGTnev4mZMr8akMvbJU5K5PTUMrntqrzbR+cyKTpkAJU7YcDGcHcEgBSP3Bt1oDkvAJNUVs7MdU6yTso6M8x5zsx9AXYY/eHpU3URccKa3lltcBZYA7WrElVe3Z1dAMDopCRNsSNAP5hUvWiII/iDeYDtitWpG+hyM9x/hUdVyDXvOHRy6OYoblsHXqMMu4O3+HStilKEClKUApSnBuDi8nmDySJFbhFAjcxlpXXmFmI6hVMeB0yxyDis7LFXHuZaMXJ4hSsFprGtJDl4pJIydvNoYqrYGwLLpbHbVWerp6tRDWCvMkgUFjsFBJPsBk0kbAJ9AT/Cq/xfiwkHKBAQKGnfsFwG5fzI3b0X5iq2TUIuTLQg5yUUZuD28rW8QkmlUaSwjjd4FUyMZW1csgu2WO7H5Ab1qcStEiZTKongJwxk1OyH9RLEhl6Z2BAyc7VIW3HYn7sr4zy2VhJjrkJjJG/UZFbU0QkTBGM+o/7V8vK2fds9PqI019mQzj1yfLWxijH4caIP3VVf8BWG44iuoxovOk7qMYXP9Ix2XrnHU9ga1LfhUyjlc0LAvwlc83SQPJq6IAcgEZOMdCM1IKkcEZwAkaAsf8ST3J756ms2kn501TbXjPXy/k3vCPB/vPEEjuAs0SxSSvFj8IYZEjDg/tCSz4DeU6D5dtuq8M4osiQYXRzoeaqgggKOXt2/pF7fwqu+DvDEkNo7NmO5vMFzsGhQjSiDr5kQscbjmM3Y1YbGD8VmC6Y40EMYxjYHLsP3SRGo2/2ZO4INfQ9PX7OtJ+T5rqbfaWOS8EjSlK3OcUpSgFKUoCC8W+GBeRLpIjuISXgkx8L4wVbHWNh5WHp7gEUjh14ZFOtDFKhKSxHcxyDqpPcdCGGxBBHWuqVS/HnBCp+/QqWeNQs6L1lgBzqA7yRZZh6jUOpXFk8BE1G3dvpOR0P8vat+GZXUMpDKwDAjcEEZBB7gik8epSP85rQgiKUpUlRSlKAVt+GL4Q3TRtst0AVP/wA0akFSfVowpH+6b2rUrQ4v5lWNN7h2Uwr1PNVgyvgbhUbDMegAOayugpwaZeEu2SaN+8UreXaNsTIsq+8bxINX99ZR/ZpVq494fS5Cks0UiZ0yJp1AHGpcOpBU4XYjqBVCtFt5EDiK8uAwDKZ7hIEYEZGVtjsPmneuejqNgkk20a2V5LdMvFuJRxRsHdVYqwVSRqY42Cr1Y5x09aheCeF7mW3SKO1dQVQM8uIE7GTOsa21YIyEPxfwlpOPvaMiWtrZWzSBmbTG0hCrtkuDGW3Kjcdz6Vnmv7i5Q864kAYY0xnkL88p5z8ixFcvWXLUprM9euTs6SmbTcPn69cGna8Oa0uJbZnRjpSYaM4UOWRlwxJ+JNWe5cnAqQqs2LxwtA+lUxDKjhF+KUSRIVCjdmLh8d6kxYPNvOSqHpCp2x/8rD9ofVfh/rda8q2Kcu7wj2KZNQ7fL9P+jLBxqJ2wjZH6+iHthXOznOfhzjBrHx21eRNCjPcDJUFxumoruEU+Y4IJKqO9Z4+GIhJTMeeoUkLn10Hy598V9nu0gXMkh3OBqxqJ7KqqAWPsATVE0pJwNGm4tWf0dK8FeLYZlS2xNHPFGBich2lVAFMiyqSJN8Z6NvuBkVa65p9lNks0kt27BZEBhS3OzwqSCzzL2eTShGMgKowTqOOl19JU5OCc/J8vaoKbUHwKUpWhkKUpQClKUApSvE0oVSxzhQScDJwN9gOtAcymsPul1LagaY/21v6clz50H+7k1DA6I8VeLS+EgJwV87IM43K5zjHyO3sasXiGya8Z1TQLm30z2r76ZYZFUOjP0wzK6nGdP4LHsKqFxcyTRsIDyblCFdJBhoyN9MiEHG+NwPMPhO4arpkGW9hwc9j/AI1rVMsudjuK0p+H43Xp6H/zVyDTrDcyvlEjUPLK4RFJ0jOCxLNg4VVVmOx+HbcivL8QiD8vmKZD0jBDOevSNcseh6DtWs/EiJUJE9oyMDHLLEYVZiGUoomA5mV1ZGPlg4qJN5x5C88lmt/BZxm4umOAciJVgT+8dTjHrqFfOB8UsY5lis4mleTIMyjUGCjJLXErAygZ/KW67d6g+KM0qk3c5kiHmKNojiGO7KoGv185YZqY8IWAOb6QaUMZEIO2mE4ZpCOxfSmB2VR0LEV5tsJRhtsufodcJJyyCLhiuT8PvkgtUDE/hl4QBuzNG7RgKO5On+HXFTPhnx7EsVxNcTBpJZjJHbqcy6DDEEjWLOQQQwycDYscA5qucK4QSxcj8Ry7MSSwTmOXZUz0GT2xnG9T0qlW5aRc1JLCOPPMk8zCM6UV3yzAIoBKxKyq2pgMt0G7e4qdt3usLm2jXIBwJ9xt0wY8ZHTrWCxhVlgTOrnyPdNt8UaMGj6ehNqPcKasdXs6eux7Jc/k0q6m2tZF8fgracOcSmX7sS++MzIQpIAYoD8JbAye9JuJ3CyBGgjiDfC8kx0kk405SMgN6AkZ7ZqyV4liDKVYBlYYIIyCD2IPUVn+kqflb+WX/WXLw8/CIv8A0bcN8c6xj0ij839+QsP+mtiy4JFE2sAtIduY5Lvj0DN8I9hgV8FlLGfwpAU3/Dky2PZJAdSj2Ib2wK3Ii2PMAD7En+ZA/wAK2hVCHwrDGds7PibZhvrxrcG6jOmW3VnBG2pVGpon9UfGCPXBGCAR2dGyAcYz2rkvCeGm6vIoB+zjKzzn0RGzGnzeRRt3VJPaut1sjBilKVJUUpSgFKUoBWOcNpOjGrG2emfQ+x6VkpQFKveFSxhXVJkjBaROXpkntHOTIojBYXFq+P2Q1MpI0jZeVKP4bF0M30MEjqoCTRcyKTB+LHR4e2wc/wAqsNKAqq/ZpZd/vDexvLr/ALS1uJ4EsBjNpFIR0Mi84j6y6jU9XxmABJOANyTtge9AY7e0SMYRFQeiqFH8BXKvtL4196uPuwObe3/aL1WScgEBh3WNcbdNTnO6CpPxf9peoJHw6XU/M/Em5YeIR6H+BnwJCX5fwZGM7iqJDHpG5LMSWZj1ZmJZmPuWJP1qCUjTn4HEysuCAVZQNTMqZXTlEYlVIB7CrNxPxfLNbGBYRC0ict5NYYKpXS3KAGSSMgFtOM53xisNhaArlhnPTPpWdLBAc4+nUVnKClm/I0Ta8Gnb8N8g64xsoxnHbckCvF/xMwwSEQSghW0+UNlsHGTGzYycbmpSRGPRtI74Az/E7AfT+Fal9HFGhd05hXpq87FmOlVUvnBYkAfOrkEHwnxPaNLtMipHBFGpbMe+ptYGvHQLFVpjkDDKkMPUHI/iKjLTgEfLIlRGeRuY5A6PgAcsjBUKAFBGDtnqTX2HgMauGCKDnVrT8JsjfEnLwJAd+v1B60BKUpSoArDczMNKohklkYJHGOruegz2UDJLdFUEnpWasXhHxAltxGV7nZWhAVhBLKYiXGEEkYYLqAZnJAz5NyFqQzpHhLw0LODSSHmkPMmkxjXIQBsOyKAFUdgo75Jm6j+FeILa5zyJ45ivxBHDFf6yg5U/OpCrGYpSlAKUpQClKUApSlAKhOMeNbG1YrNcxo435YOuT/lJlv5VvcatJJbeaOKTkyyRuqSD8jMpCttvscHauEy8BuLXySWc8Z7skbzqx7tzYg2rPXLYb1FY3WSgtjHTWqEZvHLDpF39slkoJSK6mA/RAV29QJmQn6ZNUrxn9qKcQWKGKK4S3Ot5gypl9JARcRyMXQHXrTGchM7ZBhTL+5L/AMmX/wDFaFzZMzB44bgnILBbeY79A6+TAcf9S5BztXLHqLXx2f8AGdMunrS3u/Ylre5RxlGDDpsc49j6H2rds7TWf3R1/wDAqMTw7PMdQsbrmYHmEMsJ+kjBcj5n51McK8J8ZGFWA6Ov+stCp+QaFy2fmh+ddFdjl5i0Yzgo+JJkkBX2s1zwK/i/aWZkHdreVJQOnVZOW/rsqnpURLx6FGCylrdj0E8b25Py5qqD9PWtjPTbu7oRrqOTuAFUFmZmOFVFG7MTgADqTWHi3h2SK4tDcN+KyTz8oHKQ6OVGi7ftJPxXLMdsgBcDJa1fZ3wZZz9+kGQGdLYdQFGUaYerOdQU9kG3xmtz7ROCyNybqJGkMAkSRFGpjFJoYsqjdmVo0OkbkFsZOBU4V3kqtKxW9ykihkYOp6FSCNtjuPestVLClKUArHDAF1EDdmLE9ycADPyAUfICslQXEvEZ1rBaRm6uZG0Iq7qH76mzvp3JA6AeYqN6A3722M0sUMI/1uRhynHxQjI1zauqqi5PXzbLvmu2VUfAHgX7ijSzvz72cDmydlA3EcQ7IPpk7+gFuq5RvRSlKEClKUApSlAKUpQClKUApSlAKUpQCvLxhhggEHsRkfwr1SgPKIAAAAANgBsAPQCvVKUBA8W8D2dw5keHTK2CZImeB2wMDW0RBfbbzZqKm+zGInK3d3GPQNAw/jJCx/nVyJriPH/GsvEMnUVtSW5ca5AdNwGm/WWHm0HZcgYJGo43WxqjrNaq3Y8Rm8SyW9q8S2txNfOGbm5aMqFwVALpGsZIbqAdQxuN6g73xHc/7OCNR+pnaQgd/wANVGT171iil1vy4w00n9HEpkb6qgOke5wKuXAfstuJsNdt92i/okYNKw9HkGViH9XUf3lNckLbrX7scR1SrqrXvPWUzh1pc8RflRl7httSj8GCMEdZWTOVP6dTluwPbs3gzwNDw9PLiSdgA8ukLsPyRr/s4weij5kk71M8K4RDbRLFBGsUa9FX17knqzHuTknvW5XbCvt5b1nJOfdwliFKUrQzFKUoBSlKAUpSgFKUoBSlKAUpSgFKUoBSlKAUpSgFcO4FwW3PFbyIwRGJXXEZjUoNj0TGB/ClKYNw7TY2EUKBIo0iQdFRQij5BQBWxSlAKUpQClKUApSlAKUpQH/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data:image/jpeg;base64,/9j/4AAQSkZJRgABAQAAAQABAAD/2wCEAAkGBhISEBQUEBQSFRUSFBQUFBQVFRQUFRQUFBQVFBQVFBQXHCYeFxkjGRQUHy8gIycpLCwsFR4xNTAqNSYrLCkBCQoKDgwOGg8PGiwlHB4sLCwsLywpLCwpKSwsLCwpLCwpKSwpKSwsKSwpKSkpKSwsLCwsLCksLCwsLCksLCksKf/AABEIAOEA4QMBIgACEQEDEQH/xAAbAAABBQEBAAAAAAAAAAAAAAACAAEDBAYFB//EADsQAAIBAwIFAgQDCAECBwAAAAECAAMEERIhBQYxQVETYQciMnFCUqEUI2KBkbHB0fAzchYXJEOS4fH/xAAaAQACAwEBAAAAAAAAAAAAAAABAwACBAUG/8QAKxEAAwACAgIBAwMDBQAAAAAAAAECAxESITFBIgQTUTJhgSNCcRShsdHw/9oADAMBAAIRAxEAPwDurTA6QzCJgz1JwwTGMIxpYIwEWI8UmybBxGxCMQk2QDTGMMRsS2yEXpRaN5NiLEmwgBI58R2MCo4k7AD95Xuqzafk6+TCdiev9JGxjJRDP3Ktkltz3JlGqmDkf8M01zbhhOReWRH+50cWReBNS/J2OE3vqUwT1GxH+ZbmY4dcenUz2OzfbzNQrZGRuDMmaOFF4ewSpkbLJzIiN4tMYVyf0kTLt/WWmpyJgN4xMGilpkdRJaI7/wDMSELtiPVFGis+egkXpnb9ZbYeJEy7RssoyD0/aKTaR5jS3IBtSN4OJJBInCHaAxEBJI2JNk0CRGxDKwQISAxiIbQQIUQYRjHj4k2EHEeC9TEhLyyWyBVKvYSAiFBJjEtABMhaTGMVl0Ehg6MjeSEQZchyr/hRO69PEt8IuMD0ydx0+3iXFletaAnI2YdO0u75LTK60X9o2INInG/WEYgvsEr5kTL7SYwH6SyAVmTbaQuu3vLD5xIWyPG8amBkGj7SEjeWTTznMiaOTKMj0D3ih59xFLbAbCKERBnFGjRQiIgJCAxYhGNiQgBWMVkgEZyBJsAA95BVq4O0KrUkRSMlEAcwZJojaY0hGYsQsRoSAxRzBYwogJMjcQ4sS6IQh4SxOnjEYCEJOhxCIkWJKjZlGQdhBYQozCAhBUSBVTbpJyJEy7xiZCqyDvAdRiWGEjZPEamV0Vsxpa9IRS2waNPiPiKPicgsMBFFHEBBogI5MjdoUQZ3kZMeKXQASsbEIxoQkZWCRJSJDXqhFLMQAoJJPgDJMtvRP2QLSnd8RpUhmq6oP4iB+kynH/iNT0abTLOxxkggL7jyTOLY8jXd0fVuH06t8tkuR9u0z19Rt6xrbNM4et30b234/bVDhK1MnwGEukZnnHF/hrVpIXovrKjJXGk4HiX+TePPc06lrVZteghH/Fp6EH3G0M/UUq42tP0F4p1yl9Gts+KUarMtKorMv1Adv9y7OFy3yxTtNWH1u31N0IHYae07pE0xVNfITaSfQJEjK7yaA8cmLABhoIEfMLCTRoynIhGUAC0jMlMEiFBIDIismeR1CIxEA9P3ig+oIpfsBqyIwWHmMZydkBMZjEzQCYUiAuYEOCRLoGxojHYRjDsgMUIQWMOwjFpBdUVdGRxlWBB+x2MJm6+3X2Hmee8Z+JxWoy21NSBtrbJzjuB4i8mSYXyGY4q316M3xfhdTh94radSqwemSPlZeoB956rwDjdK6pCpTI/iXureD/uYCpzxSu6ZpX1IAH6alPqjfm0zPWnFKtnUb0KmzAjUOjL2OPP9pgnLOJtruX/sbaxu135R7BxnjNK2pM9VhsNlz8zHwBMd8O+FMalS6cYDZCDzk5Yj26CDy9yUbkLcXdU1A+4UNn+TN2+039KiFUKoAVRgAbAfaa4VZaV0ul4EU1jXFezyjji17G+NUEkMxZWPR1PVTN3wLmyhcquGC1DsabHBz/D5E6HFeEUrimUqrkdj3U+Qe0zvDPh3Ro1lqeo7aTqVSANx0yYZx5Md7jwR3Fz8vJrDBIlXiHFqFEfvqiqfBO/9I9nxOjWGaTq+Pyncfym1Wt62Z+D14JiIwG8NREV8RmwDDaSAyMe8cQMmg9oJjgwHWQgFRpVcZ9pa69JE5PtGSRkH7MIoWto8v2A1TGATGRwVyO8U5KINqjEx4xEsiAxjCxEBLE0CBBdsDJwPOdhDInA5z4XUubV6dIkNsw/ix+HMrTaXRaUm9M5/MfxBoWzFEHq1B1AI0qfc95nKfxXqavnoJp9iQcTiclVbend6bxAcnSpboj9PmU9fE9eueEUKq6Xp02Uj8o/qD/mZIu8nyT0aqnHj6a2cBObKF3a1vRJWp6T/ALtsaunbz/KcH4V0aLrWDorVAVI1AH5MHpn3nP5x5NayYV7Ut6ed/KHwfIMzlvUr0V9ekSofUhZfJHzKfGxiry0rTpeBs45cNS/Jpuf69iW9O3pg184LU9lBzuCB1MyAtmDenUBU56MMYJ8/eekfDnl2gaQuCVq1Sfv6Z64wfxe863MHJNO6r06rNp04DgD6wOm/YyP6esq5/n0BZZh8PwYTk3mhrOqaVfV6bHBHdG/MBPWFOQCOhAP8jOTxHk62rVVqunzLjODgNjpqHeddgAPYfpibsEVjXFvr0Zs1zbTQJnE5v4uba1aomNRIRT4J7wrjnGzRirV0yNtgSP6gSjx6pRvrOqtB1cqNY09crvjBl7tOWpfZIhpra6MlwTkqreJ69WrgOTgnLMcHG/iUuL8BuOH1FdHyuflqLkb+GE03w14zmm1s31ISyZ7g/UP5H+81XFOHLXpPTcbOP6HsZkj6ebx8k/l+R9ZnN8X4OfytzALqiG29RdnX38j2M7WqeVctmtaX/p6SSW0Ov5lPf/M9TIm36XI7jVeUIzQprrwxYiYxdIJmsSSqYxkQfBkurziDwQEyCoOv6SY7iVav9peSMb1PvHkO/lo8boqdXh9zobQ3TOBOtKPGOH5Gpe28fht5rXB6j9ZzqSpckEuSGjeU3LBHVipwwBBKnwR2kxE8h49Z3HC731qRJpuxKnswO7I3vM13w7G48fM9czFqnM4DxyndUVq08b/UvdW7qZjbPnivR4jUo3h/dmoVGQB6Yz8hHlcYheVJJ/kix09r2jS82c1JZUwSNVR86E+3dvaeeNxri1UG4Q1tAycqMIB7DuJf+IZU8ToervS00s+Cpb5iJ6Vc3VKhS1OVSmq+wGMbADvt4iG3kp96SHrWOV1ts8L4rxP9pPqMoWqPqK7Cp747NN38Oec9YFtXPzD/AKbHuB+A+/iYzmKql1cVKlpRZUA1NgZG3VyPw5lKnasafrU+tNgHx1Un6W+2R+kxzdRe/wDzNNQqnR7NzlcKlhXL4IKFQP4m2E4PIHAVqcNZa65Ws5bB8AYDDwc5nA4Zc1+L1adKs4WnRUFwDgvjq2O7f2nqVtarTRaaDCoAFHgDpN8ay1zXjRkt/anj7OLy1yoll6mh2YVCNm6DHT7zugREzLcx8+0bVjTAL1B1VdgvsT5j25xr8CUqyPryacmY/wCJV89O0AQkeo4UkbfLucTj/wDmw+d7cY/7j/qXeK8To8UsnSicVU+cUj9WV648jGYrJlm4al9jpxOaTa6OJwb4fLXtkrPWK6wW6AhRnuZnqd01nck0KgfQ2NQ+lx3GPEls+I16lNLMMFU1O509fwsfGZtm+G9IWrIDmscEVD01D8I/hmOcf3F/TXa8ml1w/W/Jn6/DqjsL7h4OC2WRfqpv1YY7qZ6PYVXakjOulmUFl8HG4nH5N5Ze0puKhBZyDgHIXHv5miAnS+nxuVyfl+UZM2TfRD+zJq1aRqxjOBnH3hmPOTxfme3tjiq+GO+lRk/zx0mhtStsSt09I6bCAWlPhvHKNwuaThsdR0I+4mW5+5iemVoUTgsMsw64J2A8QXnmI5+UXjG6riaa747bo2l6tNT4z/fEt21wrKCrBh1BByJ59b/Dmo1MM9QK5GdJGcZ6AnzOXwni1awuCrg4Bw6HuM9R/uZv9VcNfcnSY77MvfF9o9bJ/WVqpxGtrwOispyrAFT7RqjeN8zpR2ZX10Pt7/1ikeTGjCpsSuRg+Jnr+gaNTWvT/E0UiurYOpB//Jysd8X+wSCnVDKCO8q8W4UlzSalVGVYf0PYj3Eg4ZUZHam42B+UnvOrDcpPQU+9njaPccHvCDlqTf8AxqJ7eGAhc48Sp8RrJ+xUqjsqHW2NyAMgY9vM9Q4/wGld0TTqjr9Ld0PYrPLOD39XhF6yVlJRvlbb6lz8roZzskufjv4s347V/L+5FIXLXdutB969DPpE9XTvTPuOokvCkueJVqdvUq4WmvRuyrscDu09Dp8l21S6S8QnDaagQbKzEZDZ7ecTqpy3brcftCoFq7/MuwOep09My84HvtlazyuhcK5coUKBpU0Glhhydy+RgljMjy1yI9G7rmqB+zsroBkH1FY/KCO2P8T0LEYiafty9bXgzLLS3+5h+Xvh7+zXZq+plFz6aj6t/wA/2m11Tn8f4uttbvVbHyj5R+Zj9InmB5p4rWzWp+poGfoT5Bj+8DuMXSGKLy97PSOZ+JGhaVqq/UqfKfckAH9Zi+ROV6Vwhurn94zVGGk9Mjqx8mVKPPDXVtVtrrAd1/d1Btll3CuO2cdYPI3NiWyvb3OVUklW/KSMEEdvvM7yzeSX6GzjqYaXk3SNZVc0h6DY2KDT/wA/pPPOb+AGwuErW5ZUY5XyjDqufEh49y7Tp6q1pc06ij5sBgKi5328zncR5lr3VOnRqkNobZvxHOAAxlM2VNaa7L48bT2n17NlW5Rp8QpU7mmfSqVRqcAZUt3OO282lnbFKaKTkqqqT5IGMyvy9YGha0qRxlVGfudzOjOlijit67MeTI29eiMiMYF5cimjOeiKWPvpGcTytL6/4hUf0nIVd9IbSqgnYe5ky5lj0vLYcePltt9HqbTya2sluuJVErsQGepjB3yM6R+kn4fzTd2VX07nUy90fqB5UyvzIuiut3bHNOqdan8rj6lPg/7mLPlWSU2vD7Rqx43G/wBytdUK3Drr5TgjdW7OvuJLzVfrWelXT8SgMPyunUQ7DhlbiVSpUqOMj++MgAdhOOlswc0m2OrTg9m6AzK3SnUr4vwOSW+/KPXOC8SWtQR1PUAH2IGCDONzvwAVqPqIP3lMZ9yo6iZTlbj5s6rU6oOhjhh3VgeuJ6RRrrVTKkMp7g52M6+Gp+pxcX59mO5eK9oxfIHHetCofenn9RNuxGJwLDkylSuPVDE7kqvQAnz5E0IAxNH0sXEcb9C81TVbkr6fYfrHknpDyYprEmwizFFOMAp8RtNQyv1Df7xrWvrX3GxHgy5mUbinobWOh+of5l0+tMJYxOZxrlyhdBfXTVoOQc4PuM+PadRfaNjzA1vyFNrwBRohVCqMBQAAOgAGBDxGLAe0iF5TJwHT7al/3JvQNN+CaV7m9ppj1HRc/mIGftmTMZ5fY8MHE767/aGcCkSFCnGPmKrjOw2EFVroZjhVtv0dv4n0C1jqXcLUVjjfY7Zl3kC8R7CkE2KAq4H5gSd/uCJi+IPX4bUNCu3rW1ZSMHJ+Q7ZUH6WErct8dbh9fDamt62CD5X8NQe43BmX7i+5t/yavt/09L/KO5z5yLkG4tl361KY8Dqyj+4nD5Ss6F83oXCt6gUlKqbHA7P5+89bo11dAyEMrDIPUEESvacHo0mZqdNFL/UVGCY54E65LwKnO1PF+TC1fhIuflrnHgr+mxmc5x5UWy9HQ5YuGJyMbqQMibjm7ng2lT0kpFm051E4XfpjHWZmy4HecTrLVuspTHcjSNOd1Rf8xGXFD+MLsfjq/wBVPo33Ldy1SzoM/wBRprmdGNQpBFCrsFAAHYAdI5nTlaRhpps4XMfH7WmrUq9TBdSpVQWYBgRvjpPNeU+NLbXXXNNyUY/w52bEl4hSQ8TqLelgrVGBZdsA/SftjEs8b+H9SmNdsfWQ7jH1Adtu/wDKczJeTJXKV+k3xEQuL9m35i5ep3dLfAYDNNx28b91nmlpVNvUehcqTTJ0uvg9nX3E9L5Rt6yWiLcZ1DOAdyE20gynzjyotyuumAKqDb+IflM1ZcLySskr5CoyKHwfgyVHl26oVVe0Yuj40uvQqfzibAcsUTWFZ1/ebFt/l1DGTicjkK1uqetaqsKYGwYfi9ptMR302KeG9fw/RXLke9bMrzHyatwS6EJU7n8Lff3lzlfgjW1HQ5ySxJxuB9p3TGM1Tiib5pdinkpzxI87Ssx3xFc3WMhNz57SGlTPU9T3mqJ9sS2WMjzFFriltA2bKKKLE4YRjGI2IPeFiKQJQoko2g9Oqn/E5vNHNVOyRWcMxcnSF9h3M7F7Q1LtsRuD7icjinC6d9bNSqABhkA96b9iIa3x2vJeNbXLwedmvxHizE08pRBx9WlB7HH1HEe7+F92iFqdRXYb6VLBj9syry5xmpwy8ajWz6ZbTUHb2df0nsNOoGUMpBBAII6EHcHMyxCyLt9mvJkePwujzjkTnWr6gtboknOlGbqrD8Leek4PE+MVuH8QuvRK5ckZIyAG+YEDyMy3z7QVeKoaOzt6bED8+cZ/pibnjvJNvd5aoumoQM1F65Hkd4ON0nKfcss6iXtrpnnnDuBm5/8AU39wFp9d3Bdx4Ve03HDqdlxK29NUOijhFz8rLgbFT7zhD4Q/NvcDT/2HP+pt+B8BpWtL06QOM5JPVj5JjMOOk/kheXLOviybhPC0t6K0kyVXONRydznrLJjloJmxLRjb2RVbdWOWVSR0JAOPtEzBepAHTcgD9ZUveN0KVRadWoqs/wBIP+fE4vN/KlS8KGnV0aQRg50nO+RiB1pPj2xkrf6ukaRWHY5HkbxjPJ722v8AhjBhUJQnAIJZCfBB6TecO5pp1LP9pf5Qo+cDfDDqB95THnVNy1poveLitrtHL594DQqJ6rutKoPlDHo/hT/uZDgfNNeyYI410jvpznbyjTcXq0eKWjekejfKT1WoB3Hg5nn9vcG3c297T1U87g/Un8VNpnzdWrnrfv8A7NGLueNHp/CePUbldVFgcdVOzL9xOhiYjg3JBp16dahXzSyGHkr422M286GGqpfIy5FKfRGREYREjqPjpvNCFgVnwN5Rq1Gb7frLhoFvq/pCFIY+0amkAp0rfEkFOSiMB4/WW5bJoDQfaKTfyEUG2DRqYoopxyCjGPGMhEMZy79DTf1V6HZx7eZ1INRAQQehlpemEw/xB5TF3RFejvVpr0H/ALiePuJlOUviE1rSajXVnCg+n2IP5Tn8M9NtWNF/Tb6Tuh/uJjubvhu1auKttoUVN6gJwA35gP8AEz5sVTXODXiyJrjfgq8lcGq3Vy17c5xnKZ/Ex2GM/hUf4npIlextTTpIhOSiKucYzgY6SxNGOOKEZL5P/AxjRGVanEqStoNSmG/KWAP9IzYvW/BZM5V1zHbU3KPWpqw6gn+/iPzFemja1qg6ohI9idgf1nl/A+TXvaFSsKg16iAp/Eepye0Tly1L4yts0YsSabo0fxH4L61Nbmj82gYbSc5Tswx4g8n8/IaQpXTaHQYVznDAdNR7GcDlrmerY1TRuAxp50uh6oe7L/zea2++H9ncgVKJZNe4KYKHPfB6TPLq3zx+faHtTK434/JgeYeNXLO9OrV1qzasKQyH8pXHSaDka6oVLarZ1G0vWYkZ6EYx8p85nXsPhfQRtVV2qAdF+kH743mX5z5aNlWWpRJFNjlT3Rhvpi/t5cbeSv5Lq4v4SRUK11wq4II2OxBzoqL2IPmWubOZra8oIQrLWU9CMjB6jV3E2nAbhL6zRq6q53Vgwz8y9/aRNyDZas+mftqOI/7FudQ/i/yL+7KfyXaA+Hob9hTV+Z9Ofy7fp1mj+8GlTCqFUAADAA6ASRaXmdHFPCVL9GS3ypsDGem0QpASXHiMYzZUDEAiSSNpZEIjjMBzjpJXSV2YjriMRBao8HUIpYBroosxjOOAfMYmKNCEURiiMhCpxC01rt1G4PgiQ2dcsMNsw2Il/EoX1LSfUXt9Q8iXnxphJyJl+N/ES1t2KjNRh1CYwPYsZf5rvmSxrVKZ30bEdskDI/rMt8OuB21S2NV0SpULEMXGrSOwwfPmKuq3xnyOiJ1zo6ic90Li2rGllai0nbQ31dOqnviedcJ5dq3VGtWRiXpEHT3bIySD52m3q/D8i9apS0rRdGGkEghmXGAPGZieFcer8OqVUCrqPykN+FlOzYmbK308vg1YlOvgankfmE3KPZ3RzlCFY/UR0Knzjr/KRcm1KllfPaVQdNU/KfcfSw9iJByFy5WqVxeP8qAswP52PXAHQbz0YvTNQA6PUAyAdOsD2zvHYZdJOvX/AAKy0pbXpnG5n5MpXgDZ0VF/GACSPDeZ0ODcIW2oJSUlgmdz3JOT9pfiYTXONKuWjM7pzo51/wAdoUGC1qqIW6Ant7+JjviBzHbVbf0qbrUcsrZXcKB138zv80cnU7zDatFRdtQGcjwRKHDPhtb0mDVC1QjoDsuft3iss5b3KXTHY3jnVex/hzaMloS+RrcsoPjAGZqQuYaUdsdAOgHSFjE0Y54Sp/Amq5PYwXEeImCTGFRmgwjBaWRBjI2MIwS20siANIajSRj2kVUjxGIjB0CKDr9opcBr40WYszjhETG1RGDCQfMcGDFmEGx2gtuMe0RizBoGzhVrdQXoVBmnWBC+BnqP1mCueVL+wrF7Is6H8vjw6HrPUL+0FRCO43HsZV4bdlgVf602Yf5hyY1kW/aHRkcf4PPP/HvEaf8A1qAI75psv6icfjPGre9cNVQ0KnQuvzKfGtev857KRn/73mT525dtqlu9RwtNkUkVAAMnGykDrmZsmG+L72v3NGPJLrxpmMseU+IqM2z/ACNuGp1cKR5ml5W5Kr0q4uLmpqcZwoYsTkY3YwfhUzm3qBs6A40Z6Zx82P0m4jcGGdKimXLSbkbEaOYxm1GURhBPMZVhGAIoDiEGjMYUQCBCYwCZdBQxMYxMYDSyAJjAY+P5xicQGOBLpEI6hO8hJ89YVRiekjb+RjUgbH1mKR+ofEUtors2ZMUUaccuLMUaPIDY2YsxZgwgCjGNHkJoQM43F6LIwrJ22YeROxmA6gjfvLS9MJWoXCugYdCJxeZ+WReBA1RkVSSQBnVn2k1M/s9Uqfoc/L7HxOo28vUL+GFNp7RV4dw+nQprTpLhVG3ue5PuZYzFEBLStLRHtvsQEkCxARSbIKMRHMFjIEFoxMRMHMtoqIwDHMEmWQRiZGx2hEyNhmXRADUHiQ1WIG8OqDInY9O0YkTZGW8yM9YRGNpE0ekLZLtFK+sR5bQDcNBiinDLsYxoooSIUUUUgRRRRSABijRS5Y4nM30L/wBwl6n0H2iijv7UANoS9IopUI8QiikCKA0eKQjIzGMaKXAgHgNFFLEBXpBq/wCIopdEIvwyI9P6xRRiAyASJooo+RZHFFFLlj/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" descr="data:image/jpeg;base64,/9j/4AAQSkZJRgABAQAAAQABAAD/2wCEAAkGBhIQEBIUEhQTFBIVEhYVFxgXEhcYFBYYFRAVFRYYFxYXJyYeFxkkGRQYIDAgJSgqLCwsFR8xNTAqNSYrLCoBCQoKDgwOGg8PGi0lHyQuLy01KiwvLCksLCwvLCwsLCwsLCwsLywsLCopLCwsNDAwLC8pLCwsLCwsLCwsLCksKf/AABEIALIBHAMBIgACEQEDEQH/xAAbAAEAAgMBAQAAAAAAAAAAAAAAAwQBBQYHAv/EAEUQAAIBAgMCCgYIBAUFAQEAAAECAwARBBIhBTEGExUiQVFhcZPRIzJTVIGRFDNCUmJzobMHcoKxFpKissEkQ+Hw8cI0/8QAGgEBAAIDAQAAAAAAAAAAAAAAAAMFAQIEBv/EAC8RAAIBAgQCCQQDAQAAAAAAAAABAgMRBBIhMUFRBRMiMmFxocHwgZGx4UJS0SP/2gAMAwEAAhEDEQA/APVtnbOh4mH0UX1Uf/bT2Y7Kscmw+yi8JPKmzfqIfyo/21qxQFfk2H2UXhJ5U5Nh9lF4SeVWKUBX5Nh9lF4SeVOTYfZReEnlVilAV+TYfZReEnlTk2H2UXhJ5VYpQFfk2H2UXhJ5U5Nh9lF4SeVWKUBX5Nh9lF4SeVOTYfZReEnlVilAV+TYfZReEnlTk2H2UXhJ5VYpQFfk2H2UXhJ5V8TYPDopZo4VUC5JjQADrJI0q3XMcb9NfjG1w6t6JOiQqbca46Rf1R1a9NSQhm8iKpUyLTc+nx6yf/zYSJl6JJUWOM9qrbOw7bCq8sGJ3hcB3fRjb53/AOK2rSVXmeumMVwXucc6j4y9jTjhIIWC4rBw2P24kW3+Vt/zHdXT7P8AouITPEkLLu0iW4PUQRcHsNcnthM6MD3jvFaDZu0pMJKJI+5l+y69R/4PQa6HhI1I3jo/Q5YY6VOdpu8fVHqnJsPsovCTypybD7KLwk8qzgMak8SSIbq63HX2g9oNwe0VPVW1bRl0mmror8mw+yi8JPKnJsPsovCTyqxSsGSvybD7KLwk8qcmw+yi8JPKrFKAr8mw+yi8JPKnJsPsovCTyqxSgK/JsPsovCTypybD7KLwk8qsUoCvybD7KLwk8qcmw+yi8JPKrFKAr8mw+yi8JPKnJsPsovCTyqxSgK/JsPsovCTypybD7KLwk8qsVkUBW2b9RD+VH+2tWKr7N+oh/Kj/AG1qxQClKUApSlAKUpQClKUApSlAKUpQGj4aY8w4KYg2ZgIwfzDlP+nNXMScIminTDxopRfo6DSS54y4NnA4tcqqWsxBOU2rdfxJU/Qb9AmjJ7rsv9yK4/C7ViyoJQM0jIt8t8xjVnQsejLkJB6CBVhRp5qV1zKvE1slWz5G7/xnFZzkkOS5Nsh5gieUuCGsRljbQG9xavjHcL40K3R8pe2Y5bMp49QVsdLvDbnZQA1yQL2q4PFYEkoETnRuWtEbZeZEVIte5XEKAttVfTQi9iKPBpIrGznFZyrMqldCVKgWBJb6SwsQTzmBrOVriV9SqnwZBtLbqCQx2IIYKTdSurlG1B0II6bVzmI2zG25X32Pq825isbg6/Xpuv09VdHjZ8CqswWIkXPqatZWe4uLFSEZs3q6Mb7zWmxEWHzMqKgYakZbbiovc+tYxoCRexQXrqpOV9Gc3Z3aZ2H8NscSk8J+w6uvYJAQR80v/Ua7OvO/4X3bEYpugRovxLsR+imvRKrcWl1rseiwTboRuKUpXMdYpSlAKUpQClKUApSlAKUpQCsisVkUBW2b9RD+VH+2tWKr7N+oh/Kj/bWrFAKUpQClKUApSlAKUpQClKUApSlAUtt7MGJw8sJ0zoQD1NvU/BgD8K8YiTncXKGR43IIBsQwVkYX7mYX+Ir3SuO4a8B/pR4/D2XEAc4E2WUAaXPQ4GgO47j112YWsoPLLZnBjMO6qzR3RyOB2RCBoXF73sVscxhJutspBOHS4tY864NzW0XZ0OWAc70Gbizm5ylmVib23823cSDcE1yp2hJh3McytG43qwIP/kdu6rH+I1tvqyyQeqKGUal+Js8bsmIRMkZK3R1XdZQ8TxbgBmAVzvN91ya0W0jHE7spOdwQSSNxbN3791ybDTdao8TwhZzljBJOg0uT3AV13Az+HcjOs+NWwBzLEfWY7wZB0D8O89NhoY5zp0lc6aNCpUdjpf4dbFOHwYZxaSY8YR0hbWQH+nX+quopSqecnKTkz0MIKEVFClKVqbilKUApSlAKUpQClKUApSlAKyKxWRQFbZv1EP5Uf7a1Yqvs36iH8qP9tasUApSlAKUpQCq+Kxqx2BuWb1VUXZu4dXabCs47FiKMuRe2gHSzE2VR3k1yrbckw74h5Y86oyqzqDmzMkJVRc2yAzWsBoFzEm9Q1amXRbmrfBHQF536UiHUBnf4s3N/Q1FIkw3TtftjjI/QVqBw0jIuYpQLkLopLWklT1Qbg+hkNj9yqI4dIxX0clmyWtbNdnkU36LXQW67nqqvqVJ8397fg1Zvk29JG2WZQR95ND35TofhburcwYhZFDIQynpH/uh7K86xfDKJ+KAVsz26VOX0hUg69Ssb9gqTg/wwAkQqr8W5yvqtgbS2Ngbk2iY3A3ad0WHxtSM8lXu8+XmYUmtz0WlAaVdkopSlAVsds2Kdcs0aSL1Oga3dfd8K8/4QYbY+FnVGwwYZvSlZJLR/0hucesDcO3SvSa8m/iJsVhiHEML5MinmRsRcrruG+9bKUlszRwjLdHo2xdj4SJVfCxQqrKCroASwI0IfeR8a2dV9n7PjgjCRIsaC5CqtludTp2mrFYbb3NkktEKUpWDIpStTt3aLLkhiNppb2Ps0Hrv39A7T2VtGLk7I0nNQjmZ943bYVzHEpllG8A2VPzHOi92p7Kqs2KbVpkj/AAxxA2/qkvf5Cq2ycfhrcXCw5uYm4YFsrZXfMwGfnaFhfU91Wp8WqlQWALGyjrORn0/pRj8KnSS2RwzqSfef0Wn7+bFSebFx6pOsn4ZIlF/6lsf7V9bM4aozZMQvFPe17+jv231T43HbUWPxaopLMABe5O4AKWJJ6BlBNzXObXjBa+m7X/j9K6YUo1NJL7aFfUxc6TzQd/B6/s9NpXG8CtukN9HkNxYmInosLlO62o7iOquyrhq03TllZdYevGvBTiKUpUZOKUpQCsisVkUBW2b9RD+VH+2tWKr7N+oh/Kj/AG1qxQClKUApSlAaPb2J9PhkO67SHvHNT+7VqNpcLlhaZGjJCA/aFn/6d5BfQhcxUIATclt2lTcLyVxEDdBjYDvV7/8A6FaeXhVLG0gMTMFPMK5gCMisbmxA3k3+G8VQYqs415Rty8OCIm9WWE4XI8jZogEiLkMXNy4UWI0G8SZddQz26al2pwgML5RFmFoSAovJz3sbJpcAEgNfRmUWN6rrwvksSIGcANqpfKcsoTS6gm4Nx3EakEVcx/CJ0mMaxF7JGxN2uokMgzMApsq8XrrfnaCq2pOTfd9SJt3NW3CW7KgiVmY2XLJzNcRxS87LquubMB0bq+NnbWXEXsmTmK4BIzANcAMtubu01NwQemrn+IJiBmgcXYb825jawsDqNfWy+ob2BF6+HnHFGRoxHI3rjLZiwFrnrve+879971zzSs+z63COz4M4nPhk61JT/KdP9OWtpXI7H2yuD2fx0iuytM1ggBOvNG8gAXQ691ScFeHiY6WRCqwkW4tGkvLJvzECwFhpoCTvr2lBt0ot72X4OiOx1VafanCRY34qJTNP9wGyp2yPuXu3916pcMuEpwyiKI+ncXv9xd2b+Y7h3E9AqlsXCCCMDe7au3SWPb2f+emrCnQ7OeX0XzgclXEdrq4fV8v2XDhJ5tZ52AP/AG4TxaDsLeu3xNYHBzDdMQbtZmY/MmrKy19h63vJbaeWhD2Hvr56lQbAhXWPPEeuOV1/QG36VIuNxOH1J+kxjeCAs4HYRzZO4gHtqcyVE01NX3tTKaXd08v82Nts7aceITPE2Ybj0Mp6mB1U1argdp4lsLKuJh3khZV+zIOi/b29Bseu/bbPx6TxJIhurC46x0EHtBuPhUFWjktJbP5Y6aFfrG4vdfLliuMXH59o4on7CrEvcpGb/Vc/Gt/JwmwyStFJII3U2Ifmg6XBDerax664DGzGLaGJt7Vm7Cr2cfCzCt8NHM2vA5ukJuEIvx9mWYOCZF/SqNSRlWTnXxceIGe76D0eWyZb5iegCrD8CgyWzqDxscgPFk/V4MwqjBmJaPMcxUkgrdem9aa2MZHEbNcszKTMQwazZQbMFyAleoaaxnU1t9n4XFRugDHiuNBPpAbL9JxTvv1OZJYdPwHdbWXq7cCsqYiTV1JHxtDgWZTMWlW0gkBAitbjFxABIvYkfSN9tctzq2mux3Bc8dxjOlrglRHYG00MgG+xsIcouL2Pwra7RwmLLTZC2V2BBMzAqNbBMrCy7r+oRc6yW11OIwOLtd5Gz2O6bm3Bw+XmjS2k9+vNrfS0kUuRzdZJ/wAkVoAcKsRBu0OUg2tfIQd3Vpa1ewqwIBG4i47jurwycTKZBIb5yMozlrG73tcmw1Tq3bhrXuGHjyoi/dVV+Sgf8VHi7WiWvRd1nV77ElKUrgLkUpSgFZFYrIoCts36iH8qP9tasVX2b9RD+VH+2tWKAUpSgFKUoDS8LdmGbD3QXkjOdR0kWsyjtI171FedtwgnDMEi4xMjc3i2IY8wrdhpqC4sL26a9erj+EXBBsxmwoFzq0eguekodwJ+78uqqvHYTrf+kVdrgRyjxNZHj8QIOZGqOHiCqENgjOocWOgIW+u4dWlDt6YDOYQi8wMWRwwurksb2JVWFrbznFrE664bdMTZZFZGG8MpBHwOtfUnChLbif7V5x05J2cCGxa2dt6aYqXiyowDZgGy2MTNvb8VtOjpPRVXHYtsRKsUWpZrDtJ6e4eZqrHiMTjWyQoxHTYc0fzMdB8a7zgtwTXBjO5DzsLFuhR91b/qensqwwuAdWeaSsjdRuWsZsBXwX0ZbWCKoJ+8pBzHvIv8a5HH/wAMlEqtnvhwczk6OqqMxtbfoLX6L16JWm4ZTlMBiSN5jy/53VD+jGvUwjdqJJOWSLfJHlm1Nv5sQJWSR2ll5qoASAq5gvOIFgi9fRXT7M4QJKHvmiMbWdZbIykpnF9SLFdbgnp6q4rF4BpXw+UuoV3LMhAZQYHAsT1kgbumtquwlvhwFMv/AFiyzNI2csFw0qAtm3gXQAAadVXVWL2S0R5yFSO7er19Wd1BilLZcy5rXy5hmt15d9u2p4cSjZsrK2U2azA5T1Nbcew1xOD2RIJo1GHIkXHNiDifR5WiLucoYHPcxssWTLYBeoCqeG4NYniZ4ooXjU4cJ6VMMJeZPG/EpNHpOjIJRmkTeRcm7CuRt8iTMv7Hf/TUKFw6FBe7B1Ki2+7A2Fq10G2ElMgQ/VymI3tZmESSXSx5y5ZBr31zMWwZArScTO6DEYd3hlTCRtKsSyg5YYAsZKl425xu3FAfZW8GG2fLA4mGFdUGPmlES8VnEc2CSJWAzBRzwbqDpc9ApG/IzmWvaN5trGqYiCy84gDnDU5ujr3VT2NtCcQYiCFmD5eOQL6zZNJEXpBKa6a3j7a53CbLcHDmWMDJDiL3ynK74wSLa19ctzcVveDs2THYYjplC/BwUP8AurqcM1CSa8TWFTJiItPw9bEWD4C46YxPKmSN5kDqW9IEY3dyOgWHSb87dW//AIibKMcseKQcwgRyW+yR6h7iOb/SOuvQKixWGSVGR1DIwIYHcQaqKVR05Zi8xFFVqbgzw/C7cxAQBVZjkluSj3vxc7IQy/iWNeg66XuCOr2TtiUuwkFgQStkIsRNMtidb8xEbo9btAqtt7gViMIxeANNBvsNZUHUyj1h+IfECtJFwjA0N7j51ZwcZapnm69GUHlcTuJMfWn2jtEKCSa56fhQLaD51Y2RwZxm0WBsY4emRwQtvwDe57viRWzlGCuQ0sNObtYucENntjsarEeihIkfq0N0XvLD5A163Wv2HsSLBwiKIaDUk+s7dLMev+1q2FVlap1krnp8LQVGFuIpSlQnUKUpQCsisVkUBW2b9RD+VH+2tWKr7N+oh/Kj/bWrFAKUpQClKUApSlARYnBxyi0iI46mUMP1qinBnCA3GHhv+WtbOlYaTMWR8xxhQAoAA3AAAD4CvqlKyZFaThtEW2fibdCBv8jqx/RTW7qPEQLIjI2qspU9zAg/oa2i8skzWcc0XHmeM4F7gVuFxXFxu9r5EZrdeVS1v0rQCJsNNJBJ60ble+249xFj8a2UhLxSKLXaN1F912QgX+dehbzRujyMoZZWZuNj8JBO0axIWvGjytmGSHPGHVCbc+TUc0bhqbaCtlheE2FkEhSeJhEMzkOLKo+0T938Q07a4/ZWwWgjRISqLJh+JxCg6Z+Jy8fH1uGJB3ZhbpUV8JwdnaCRGFn+hS4dC2MklUtIqDmIwtFHzAbG50A6LniedcCR06Tej0+fNDr/APEkDCR+Ni4lEVs/GD7TyJqCNBmSwNzmNwN2tdNpxTpnidXS5F1PSN4PSD2GtDtJ5JcTi+IILKmDU6qCDHNiHZVZgypIFZSCQbXG7Q02Nh5IVn403aScyC8pkaxiiWzOQLsCh6LbraVvC7djWVOKje/L8IsYxqg2DHnx+FUe2Vvgl3P6LXxi5q3X8NdnGTESYgjmxqY1PW7jnW7k/wB9T1pKFJskwtNzqxR6PSlK8+eqFVMZseCbWWGKQ9bRqx+ZF6t0rKdjDSe5r8NwdwsRvHh4FPWIkv8AO1bClKNt7hJLYUpSsGRSlKAUpSgFZFYrIoCts36iH8qP9tasVV2c3oIfyo/21qzmoDNKxmpmoDNKxmpmoDNKxmpmoDNKxmrBkAFzoB8qA+qVqm27n0gjMv475Ivgx1b4A99RPjcX93DDsvIf10vWrmkc7xNNba+Subqlc9/ipo2AxEJW/wBpGzL8jb+5PZVrbG1l+hTSxONIyVYHcdLdxudxopKWxtTr06ukXry2f2Od/iPwVM4WeG3HqCCg9aVFF+aOl1HR0juFcBs/bA3N862kGNxm08avFPaRbNn3LCoI1AHadw3k6113Cj+HEeK9JEwixFuccto5GtqzKPUYnpF+476sMPicnZlsceKwfWdqO5zWHxwI0N6trja5TaOwsbgz6WJwB9tech/rXT51TXbrjpP6VZKpGWpTSw8k7HavjaoYrHAbzXNrtWWQ2XMxPQoufkNa6DY38P8AG4ogyg4ePpLjnkfhj3/O1YlWhBXZtDCzm7IpYSGXGzLDALk7z0KvSzdQH67t5r2XYuyUwkCQx+qo39LMdWY9pOv/AMriuE+yn2dg1XBIRETfESg3nNvVLEbk33tu6gL3tcDuG0mJkihexOV7v9psqXW43X0Nz06dt6rEYh1X4F7hcMqK8TuKVSxm10jOXV5CLhEF37z0KO0kVWOOxLbo4UH43Zm/0WA+ZrnUWSzxEIu19fDU21K0Mu18THq0cUi9ORmDfJr3q3s3hDFPoCVf7raE/wAp3N8NeysuDWppDF0pyyXs+T0+19zZ0rGamatDqM0rGamagM0rGamagM0rGamagM1kV85qZ6AobOf0MP5Uf7a1Yz1R2e/oYvyo/wBtanz0BPnpnqDPTPQE+emeoM9M9AT56Z6gz0z0BPnrn5doR4qbIzqIgbKmYAzMCdSOlAVNh05SdbaWOEGOMWGkYGzEBR3uQt/gCT8K1+EwRVAI3Co6RlhxeY3EYW6sTYA2G9TuNiL6RVJW0OHE1Fm6t7Wu/ZG+JsLAaDsqCWSuch4M5UIzqSdAeJGUDjEdgFLG18ljYjfepORrLCplzGNVFnUMLKqLmRbgo3N0YlrZj11zymjiqVo8GWdo85SCP/vRWjw2JaFibBlOjowurjqIPT1Ho+YI8F8qMC4YkNY8ULDMsAJy3I1EJva31h+MUWB4qNUvmyi17WvqTuubb7b+ioHOzumVNapaSqQlqjtNm7Mwl0nhhiVivNdY1VgCLEXHyI7K2meuV4HYw2liP2SHHc1wf1W/9Rro89WUZZkmeqw9brqUZ8yfPVeTAwsbtFEx6zGpPzIrOemetrkzVySGNU9RVX+VQv8AavvPUGemehkzjYBLG8ZZlDqVJVsrWOhsejTS/bXMwcGMNgpYxhVYTvcKWkZgikWdyDpoDp291dLnrRbOxXGYrEvvsREvcpIPzYE/Gt4q+pyYqr1cUlu3b3ZX2TtbJHCAqvLIiGbn85ZWR2cOecbji3GU63rEnDC9mCpkMYOstjnb6PpcKQAvH2J616KqxcOC8cXovSyJC2XOCl5XgBXN0ELMpF+y4tYmd+F6aDIxJVD6yjnPJEmUkmwsZlN77vhfDZxSnlVkiXBbeM59TKpTMpz3J9HA5BFhb68C9zfKd2la7aEPPJGnTp0HrHV11MeFCOwVUcsVUjVd7PEuW+4W45Tfq13EX+RMJY0kAIDKGAO8XG7SpactSlxjcle1jf8AB3bZlBSQ+kUXv99d1+8HQ94PTW5z159DiuJmjfqcA/ytzW/Qmu6zVrVjZ6F90XiZV6Pb3Wn+E+emeoM9M9RFoT56Z6gz0z0BPnpnqDPTPQE+emeoM9M9AUdnv6GL8qP9tasZ6o4B/QxflJ+2Knz0BPnpnqDPTPQE+emeoM9M9AT56Z6gz0z0Bq+GDf8ASnskjv8A5rf3Irm4xJKWGchciAAk5S2Zc269hxaBdRa7E2OtddtPC8dDJH95SAeo71PzArzQvOZAozDIwBF0AFrBr35xYHN2bumuWundSRR9IRlGqpp8LHSQbIlRCeMaVzkBGZhmCrhlIN2AA9DIT+ad9yDdTY7txDs9pI4EjOrE5g6M5vfnXCsNSd++tFgGxoyKXIQLEpJ4sv60QkNze7W43oItl+1V5MXiw6KWY3Aa9orXAhzBtNEBL7ucb6Xtpytvmivc5P8AkiWPYciKLyXZSCurZRaSJyDu0PFsN32zv1vUh2e8bks+YFFU7/WVVFxfcNDpc+t0a5vl3xbOrNcZEtvjs5Jw+a4F9DllI3Edl7FtjaIQEX1P/t61dyGo5PS6dzZcDpL4mYjcIwPm4t/tNdhnrl+BeCMcBdtGlOb+kCy/O5PxFdDnqzpxyxSPTYKm6dCKZPnpnqDPTPW52E+emeoM9M9ATh64nZuLMc0oPtHB+Eh1rr89cbt6Iw4ot9iXnD+YWDD+x/qqak9Wio6WhJ0lOPBk8XCXDXUmMgkkH0S5kCsDdwCSou4Nt4vcgampcbtrDADjYWF1zEFI8wEYaZA2Vr2PFEgeqbWNtRWt2fjMKSMoiur805F9dwuqm285lF+1eyr8MmCKBgsBQc0EIthnF7DT7Qfo35u2tZxKRVU90yzNtuEGb0ZWSKBpDdUNxGASoZCdVJUW7dL76oz8II+cFVrIWG4KDZsoyXNjdgRqQdN2oqbGT4RhICYwZEyuygB3VwARmAuwIte1/hVOTE4Z+Nsqes2e6KLkSOjEjeedGden50hHUjk42u0zW4va6ykKoYFlVhcAXzW3a3JGYX6L9Nem5q822BglnxisqKqR2Y2UDRTzF07badh6q9Cz1tVeyL7omlkhKS4+xPnpnqDPTPUJcE+emeoM9M9AT56Z6gz0z0BPnpnqDPTPQFHAP6GL8pP2xU+eqOBf0UX5af7BU+egJ89M9QZ6Z6Anz0z1BnpnoCfPTPUGehegJ89c5wj2Hxh42G3GfaW9g9ukdTW+f99rKTVSUNWGlJWZFVpRqxyyOWw+2spyvdWGhBFiO+rvL6W9YVbxuzxL66hu8ajuO8VrzwYi+63+c1yvDLgyln0S79llXG8JRuTf1nyqxsHg887iXEXEd7hT6z9/Uv8Afo66u4PYqRm6oL9Z1PzO6trEGqSFBR1OrD9HRpu8tTchh0VnPVCK9WA9TlqT56Z6gz0z0BPnpnqDPTPQE+eqe08Gk8ZR+8Eb1I3Ef+9Jr6kJqpKrUTsYlFSVnscRidm/RXUShioYFXDEocuXLa+62RdN+/eCb2o9ow5FVXKAGM3DHN6NQq2PRooroZ4SwIOoO8HUHvBrTz8FoWPqW/lYgfLdUyqLiU1bou7vCRrcViMJzrBiSuX1ugFdLn+Rd97W0tUOCw8mJkIiBAJ1JJyLd3c3J/E7Hr1rbw8FIVN8l/5mJ/St1h4CoAUAAbgBYfIUdRcDNLoxrvyNjsbZqYaMIpuTqzdLHr7uoVfz1rIg1Wkaom7lvGKisq2LOemeoM9M9YNifPTPUGemegJ89M9QZ6Z6Anz0z1BnpnoDxqHb2JCrbET2yj/vP1Dtr75fxXvE/jP50pQDl/Fe8T+M/nTl/Fe8T+M/nSlAOX8V7xP4z+dOX8V7xP4z+dKUA5fxXvE/jP505fxXvE/jP50pQDl/Fe8T+M/nTl/Fe8T+M/nSlAY5exPvE/jP505dxPt5/FfzpSgHL2J94n8Z/Os8v4r3ifxn86UoBy/iveJ/Gfzpy/iveJ/GfzpSgHL+K94n8Z/OnL+K94n8Z/OlKAcv4r3ifxn86cv4r3ifxn86UoBy/iveJ/Gfzpy/iveJ/GfzpSgHL2K94n8Z/OscvYn3ifxn86UoBy9ifeJ/GfzrPL+K94n8Z/OlKAcv4r3ifxn86cv4r3ifxn86UoBy/iveJ/Gfzpy/iveJ/GfzpSgHL+K94n8Z/OnL+K94n8Z/OlKAcv4r3ifxn86cv4r3ifxn86UoBy/iveJ/Gfzpy/iveJ/GfzpSgP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7975" y="1371600"/>
            <a:ext cx="853122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err="1">
                <a:latin typeface="Berlin Sans FB" pitchFamily="34" charset="0"/>
              </a:rPr>
              <a:t>Penyekoran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dilakukan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oleh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sistem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secara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automatis</a:t>
            </a:r>
            <a:endParaRPr lang="en-US" sz="2400" dirty="0">
              <a:latin typeface="Berlin Sans FB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err="1">
                <a:latin typeface="Berlin Sans FB" pitchFamily="34" charset="0"/>
              </a:rPr>
              <a:t>Skor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adalah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banyaknya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jawaban</a:t>
            </a:r>
            <a:r>
              <a:rPr lang="en-US" sz="2400" dirty="0">
                <a:latin typeface="Berlin Sans FB" pitchFamily="34" charset="0"/>
              </a:rPr>
              <a:t> yang </a:t>
            </a:r>
            <a:r>
              <a:rPr lang="en-US" sz="2400" dirty="0" err="1">
                <a:latin typeface="Berlin Sans FB" pitchFamily="34" charset="0"/>
              </a:rPr>
              <a:t>benar</a:t>
            </a:r>
            <a:r>
              <a:rPr lang="en-US" sz="2400" dirty="0">
                <a:latin typeface="Berlin Sans FB" pitchFamily="34" charset="0"/>
              </a:rPr>
              <a:t>. </a:t>
            </a:r>
            <a:r>
              <a:rPr lang="en-US" sz="2400" dirty="0" err="1">
                <a:latin typeface="Berlin Sans FB" pitchFamily="34" charset="0"/>
              </a:rPr>
              <a:t>Tidak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ada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pengurangan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skor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untuk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jawaban</a:t>
            </a:r>
            <a:r>
              <a:rPr lang="en-US" sz="2400" dirty="0">
                <a:latin typeface="Berlin Sans FB" pitchFamily="34" charset="0"/>
              </a:rPr>
              <a:t> yang </a:t>
            </a:r>
            <a:r>
              <a:rPr lang="en-US" sz="2400" dirty="0" err="1">
                <a:latin typeface="Berlin Sans FB" pitchFamily="34" charset="0"/>
              </a:rPr>
              <a:t>salah</a:t>
            </a:r>
            <a:endParaRPr lang="en-US" sz="2400" dirty="0">
              <a:latin typeface="Berlin Sans FB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err="1">
                <a:latin typeface="Berlin Sans FB" pitchFamily="34" charset="0"/>
              </a:rPr>
              <a:t>Rentang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skor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hasil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tes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adalah</a:t>
            </a:r>
            <a:r>
              <a:rPr lang="en-US" sz="2400" dirty="0">
                <a:latin typeface="Berlin Sans FB" pitchFamily="34" charset="0"/>
              </a:rPr>
              <a:t> 0-100.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err="1">
                <a:latin typeface="Berlin Sans FB" pitchFamily="34" charset="0"/>
              </a:rPr>
              <a:t>Skor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hasil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tes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muncul</a:t>
            </a:r>
            <a:r>
              <a:rPr lang="en-US" sz="2400" dirty="0">
                <a:latin typeface="Berlin Sans FB" pitchFamily="34" charset="0"/>
              </a:rPr>
              <a:t> di </a:t>
            </a:r>
            <a:r>
              <a:rPr lang="en-US" sz="2400" dirty="0" err="1">
                <a:latin typeface="Berlin Sans FB" pitchFamily="34" charset="0"/>
              </a:rPr>
              <a:t>layar</a:t>
            </a:r>
            <a:r>
              <a:rPr lang="en-US" sz="2400" dirty="0">
                <a:latin typeface="Berlin Sans FB" pitchFamily="34" charset="0"/>
              </a:rPr>
              <a:t> monitor </a:t>
            </a:r>
            <a:r>
              <a:rPr lang="en-US" sz="2400" dirty="0" err="1">
                <a:latin typeface="Berlin Sans FB" pitchFamily="34" charset="0"/>
              </a:rPr>
              <a:t>setelah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tes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selesai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dikerjakan</a:t>
            </a:r>
            <a:endParaRPr lang="en-US" sz="2400" dirty="0">
              <a:latin typeface="Berlin Sans FB" pitchFamily="34" charset="0"/>
            </a:endParaRPr>
          </a:p>
          <a:p>
            <a:pPr marL="457200" indent="-457200">
              <a:spcAft>
                <a:spcPts val="900"/>
              </a:spcAft>
              <a:buFont typeface="Wingdings" pitchFamily="2" charset="2"/>
              <a:buChar char="q"/>
            </a:pPr>
            <a:endParaRPr lang="en-US" sz="2400" dirty="0">
              <a:latin typeface="Berlin Sans FB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4568" y="6461681"/>
            <a:ext cx="9144000" cy="396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138294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Penyelenggaraan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Test TOEP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dan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TKDA</a:t>
            </a:r>
          </a:p>
        </p:txBody>
      </p:sp>
      <p:sp>
        <p:nvSpPr>
          <p:cNvPr id="4" name="AutoShape 6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hQSEBUUEhQVFRUVFxgVFhUUFBcXGBcYFhgXGRcXFxUXHCYfFxkjHBcUHy8gJCcpLCwsFR4xNTAqNSYrLCkBCQoKDgwOGg8PGi0kHyQxLCoqLjEpKS8sLC8qLDQwLywsLSwuKiwsLCksMi0sLCksLCwsLCksLCwpLCwsLCwsLP/AABEIALQAtAMBIgACEQEDEQH/xAAcAAACAgMBAQAAAAAAAAAAAAAGBwAFAQQIAwL/xABOEAABAwIBBQkMCAMHAwUAAAABAAIDBBEFBgcSITETM0FRYXFygZEiMlRzgpKTobGywdEUFyM0NUJS0qKzwggVFiQlQ2LT4fAYRGODw//EABsBAAIDAQEBAAAAAAAAAAAAAAQFAAMGAgEH/8QAOBEAAQMCAwMJCAIBBQAAAAAAAQACAwQRBRIhMUGBExQyUWFxobHRFSIzNFKRweEj8EIkJTVicv/aAAwDAQACEQMRAD8AO1i6qsp8fbRUzp3MLw0tGi0hpOkbbSgf68ovBZPSt/asBDRTTNzRtuOCfvmYw2cUzbrKWP15ReCyelb+1T68ovBZPSt/arfZlV9HiPVV86i60zVlAuGZ4aOQgSCSEnhe0Ob2sJI7EbU9Q2Roexwc1wu1zSCCOQhCzU8sPxGkK5kjX9Er0WLrK0MdxdtLTyTvuWxi9gdZN7NaL8JJVTWlxDRtK7JAFyt66iWX15ReCyelb+1Zbnxiv91k9K39qP8AZlV9HiPVD86j60zFLr4p5myMa9pu17Q4EcIcAQfWgLGs78dNUSwmne4xvLC4SNANuEDRNkNDTSzOLYxchWPlawXJTAupdLL68ovBZPSt/ap9eUXgsnpW/tRPsyq+jxHqqudRdaZt1LpZfXlF4LJ6Vv7VPryi8Fk9K39qnsyq+jxHqpzqLrTNuspeYTnijnnjhFO9pke1gJkaQNI2uRoi6YTjbbs4+QcJQ01NJAQJBa6tZI14u0qXUulrPnuha4htPI4AkB26NFwOG2jquvj68ovBZPSt/aifZlV9HiPVV86j60zlFV5NZQMraZs7AWh1wWkglpabEEjqPWrRAvYWOLXbQr2kOFwoooouF6g/Ox+FS9OP3wkEn7nY/CpenH74SCWwwT5c958glFb8Qdy2aPD5JSREx8hAuQxpcbcdgF91eETRC8kUjBxvjc31kI5zIn/OzeIPvsTlmiDmlrgHNOotcLg84OpSsxU003J5bjTepDS8ozNdcr3Rfm8y3fRztY93+XkNnt4Gk6hI3iI4eMXWtnFyebR1744xaNwEjBxB21vMCCOxDDUyIjqoddQ4Ia7on9oXVYKV+evHLMipWnW77V/MLhgPXpHsRjkFiO7YbTvcdYZoOPiyW37AEjMr8b+l1s035XOszkY3U31C/Ws1hdIedHN/hf77P2mVTL/ELb1SrIRJm/wFtXXxxvF4wHPkH/Fo+ZCpcVoXQTSRO76N7mHnabX+PWtUJWmQx7wL/dK8py5k7M0uObvQCMm76d2hy6Du6YfeHkpT5dD/AFKq8c/2q1zU45uFe1rj3E43I9I62Hzhbyk9jCOIdgWcml9n1bnZbhwuNbd/imDGc4iAvsXK+isELqlsLb963zQuY8b+8zeNk99yaUGIc7Lhltbtuhp6fkra3WkAs6K9sP32Ppt94LqIwN/S3sClfiHNC33b3vvts4KQQcrfW1lzdke3/UKXx8fvBOrOZjf0bD5LGz5fsWeVfTPU3S7UT7k39I7AktnkxzdaxsDT3MDbHpvsXdg0R2pSyb2jVMOWwbqdb7EW5nN4iL7UvysLYoKR0sjI263Pc1g53EAe1EGcTJ1tHWujYLRuYx7OYizv4muWlMrRIIztIJ+yW5TbMijMrjmjLLTOOp43Rg/5N1OHW23mpurmLAcWdTVMUzdsbw63GPzDrFx1rpqGYPa17TdrgHNPGHC4PYQspjUGSYSDY7zH9CaUUl2ZepfaiiiRo5B+dj8Kl6cfvhIJP3Ox+FS9OP3wkEthgny57z5BKK34g7kxcyP32bxB/mRp0JL5kfvs3iD77E53mwJOoDaTqA5ydiTYx80e4Iyj+Ekznu++Q+IH8yRLpqKs5WPsq65zozeNjRG13A7R2kchJchVq1NCwsp2Ndtslc7g6QkJo4djf0bJu4NnyySQs8px0j5ul2pXFX+UVaRBS03BDFpuH/yTnTN+UNMY7UPrylhDA531En08FJXXsOoWTezJYRaOeoI74iJvM3un+ss81D2ePCNyrhKB3M7A7y29y7+k9aHcOyyq6eMRwzvYwEkNbawJ1ngXhjGU1RVBoqJXSBhJbpW1X22sOQdiGZSTNqzOXCx0trs3K0ysMQZbVV8MhaQ4GxBBB4iNYK6WycxgVVJFOP8AcaC7keNTx5wK5lTbzKY5dstK47PtY+Y2DwP4T1lVYzBykPKDa3yK6o35X5etNNu1cv4595m8bJ77l1A3auX8c+8zeNk99yBwHpP4flX12xq8sP32Ppt94LqQrlvD99j6bfeC6kK9x7bHx/ClD/lwWrimItp4ZJn97G0vPLYah1mw61zJX1bpZHyPN3PcXuPK43KcGefG9zpY6dp7qZ2k7oM+bj/CUmEVgkGSIyHa7yH7VVZJd+XqRtmiwndsQa8juYGmTyu9YO036kXZ6sI0qeKoA1xOMbui/WOxw/iSswfKKopdL6PK6PTtpaNtdr2vccFz2rar8tayeMxy1D3sd3zXWsbG44OMIiWkmdVtnDhYaW12b/yqmysERZbUqkCe2aXHN3oBGTd9OdDyDcs/qHkpEI0zU45uGINYTZk43I8WkdbD5wA613icHLU5ttGo4fpeUz8kgT5UWFlYZPEH52PwqXpx++Egl1Bi+SrcRhdTPe6NrrO0mgE9wQbWPGhz/wBN1P4XN6NnzWxwT5c958gk9b8TgkVRYjJCSYpHxkixLHuaSOK7TsX3U4vNILSSyPHE+Rzh2EptT5ioGuI+ky6iRvbODrXwMx8HhMvmM+atdilIHanUdh9FyKaUjQeKT90TZIZKmbSqZmkUsAMkjjq09HWIm8ZcbAngBPCmzk5mXoBJ3YkkIF/tHC3W1tkXZQ5uWVNL9GbK6GMltxGxvet1hoGwC9j1LoVT6lo5AaE2LjbTrsNq55MRn3zr1LljEKt0sr5Hd89xcecm+rk4Fv5LYAa2qjgB0dMm7rX0WtBJNuFNGqzDRMcWuqZdWw7mzWOA7VfZB5sIqOpL2yve5zCwFzGjRB1ki3NZcS4jEAYounsAsduzfoum07uk7ZtQl9RjfCz6Af8AUUOYxvhZ9CP3p3/4eb+s9gVNMzRcRxEjsSioqMQpwDI61/8Ayi446eTRo81yrU05je5jhZzSWkcRabEdoVrkhjX0Sshm/K11n8rHanjsJPUmtjmaOGpqJJzNIwyOLy1rGkAnbrJ49a24P7OUBaD9Lm1i+9s4etPYKuGsaWDq1HegXxPiNzwRkw3tbWNRvycBXMGOfeZvGye+5dX4RkiIYY4jM5+5tDdJzQCQNlwOGwA6kCVX9neCSR7zVygvc51tzZ+Yk8fKhMLopaZ7840OxXVMzZQMqQ2H77H02+8F1IdvX8UJQ/2c4GuDhVy6iDvbOA340a47hOjGWtkIMjXND7C7SRbSA2Ei/qVONwPe1rxsG3iQuqN4BI3lc4Zw8c+lV8rwbsYdyZ0WarjnOketDsMJc4NGskgAcpNgm+cx8PhMvo2fNbmC5nYYKiKUTSSGN4cGFjQHEG4FweOyvZidLHGGMJ0FhoVwaaVzrkKobmNFherINhcbiDY8Ivp8az9RjfCz6Af9ROmnwFx1vdo8g1ntWyMnmcbu0fJCM9qPF7278vorXc1bp6rk3KzJ00VU+Au0tGxa61tJrgCDbg4exVUMpa4OabFpBBHARrB7V0rlrmcixCRsm7ujc1uhqa06QuSLm/KUFz5iImGzqiUHxbPmmpqxBG3nNwd+lx4aIURZ3Hk0b5OYsKqlinb+dgLhxOGp484FRV2TeSb6KEwxVLizSL+6ibqJAuNuzVfrUWMlazOcjhbdt9E5YXZRcaoxwLfvJPwRGEOYFv3kn4IjC1WC/LcT+ErrficEJ1m+P6RXivas3x/SK8VkpviO7z5pszohWOBb75J9qIUPYFvvkn2ogutbgvy3EpTWfEWnidBujNXfDWPkqjBxadt+X2K+pakSNDm9nEV4PoPtmyDlDuzavKmkEssdTF1i/aL7f7uUjlLGujd2rdCEqvfHdJ3tRaEJVe+O6Tvah8d6DO8qyh6RXkraHHtFoGhsAHfcXUqlRZ+CplpyTGbX7vymEkTZNHIjw/FN1cRo2sL7breVFk/37uj8VfBbHDZnzU4e83OqT1LAySzVTOygsSNDYSO+/wCy0sQxHddHubWvw32rVl74859q+VlJ6+olaWPdp3D0TWOnjYQ4BRXmBUgDdM7Ts5AqNFGGj7FnMi8GiD6i53C6qrXFsdhvXtNMGNLnbAqh2UJvqYLcpK2ceP2XlD4ofRmK180UojjNtLqilgY9mZwRVR1okbccG0cXzXlitJpxn9TdY+S0MnjrfzDtV24akzpn88pLyb7goaQcjL7u5BoKiyRrWVhk8W9gW/eSfgiMINjygp6R4fUzMha4FoLyRc6tQK2/rOwzw2Dzj8lssFH+m4lJ634nBeVZvj+kV4rTp8o6apleKeeOUglxDDcgX282sLbCyk7S2RwI3lNYyC0WVlgW++SfaiBAGFZf4eyU6dXCLAjW47exXH1nYZ4bB5x+S1uEMcyms4W1KU1ZBk0X1h1dub9fenaPiiUG+tBjZA4Ag3BFweAg6weay88Kzm0DRoSVkItsJd6jqS/B6pwJhcDbd2dnFX1kQtnG1HAQlV747pO9q9vrOwzw2Dzj8kN1GXlAXuIq4dbie+PD1IjG43PYzKCdTuVdE4NcblXKiov8dUHhcPnH5K6ilDmhzTdrgCCNhBFwexZd8b2dIEcE0D2u2FW+T/fu6PxV8EO4JO1j3FxAuLa+dfVfl7QQyGOWrhY8bWudrF9Y4Fr8He004bfXXTelFYDyhKr5e+POfavlUkmXNAXG1XDrJ/MfkroFZGWN7D7wI4JsxwcNCsohwSoDorcLdSHVoSZa01LKWyVMTHjvmOJvY69epG4bOYZswBI2Gwvoqalgey10dV1LujC3Ydo5wh52GSg20D1L0wrOLQVDxHHUxmR2xgJuebVr4VfCsZ+tvnBaGqpKerIe51j9tO4pfFNJELAXWvhNAY2nS753Bxda2KycMY5x4tXOVV4zlnSUmju9RGzSvognbbbaw5QhiszkUUzg0VUNrjRaHHWTqHBt1rqWVlLT5IQTppbXiSvGNMsl36KwCiwFFik6S0z4fd6fxj/cCTycOfD7vT+Mf7gS1yUw4VFXHCf9zTaOcsdo+uy2mFuDKMOO658UmqRea3crnNViO44nEDqEodEfKF2/xBqdWUuJfR6OebYWRuI6RGi31kLm+kqXQzNeNTo3hw52G/wThzuY0P7uiDD95c1w6DW6ftLULiVLylVEfq0PD9K2nlyxOHUkssK3wHDN1bUvI1QwPk69JrW+t3qVQn4cCSBuQFtLrqPCd5h8XH7rVy/P3x5z7V1BhO8w+Lj91q5fn74859qz2CdKXh+UwrOi1fIYeJTczxFGmbXK2ChfMZw8iRrA3QaHd6STe5FtqPPrgoP0zeib+5MZ6uaN5ayIuHXf9IaOJjhcuskgIzxFdOYF91g8TF/Lahekzr0MkjI2tmu9zWC8bbXcQBfuuMhGyQ4pUyShrZI8tr7/ANI+lja0ktddeVTUtjY57zZrGlzjyNFz6lzNjeJuqaiWZ22R5dzX2DqFh1JzZ3cc3Gg3Jp7qodoeQ2znn3R5SSdBSGWVkbe+e5rBzuIA9qYYJCGRumdv04D++CHrX5nBgXgF0Pm+xv6Vh8TybvYNyf0o9QPW3RKTOX2T4o66SJgsyzXM6LgPiHImzL43oVElM46pm6Temy/taT5oV2JsFTSCVm73h3b/AO9i4pnGOXKe5ORIDOt+Kz80f8tqf6QGdb8Vn5o/5bUqwP5g9x8wi63oDvQvSVTo3tewlrmkOa4bQRsK6JyNynbX0rZRYPHcyt/S+17j/ido6+Jc4gIiyHyrdQVIfrMbu5lbxtvtH/IbR/3TzEqLnMfu9IbPRA083Ju12FGufT/2n/3f/mllhW/xeMZ7wTJz2TteyjewhzXCVzXDYQdyIIS2wrf4vGM94LzDfk28fMr2p+MeC6iO1ZWDtWViE7CWWfD7vT+Mf7gQFm4/FaXxn9Lke58Pu9P4x/uBAWbk/wCqUvjP6XLXUX/HHud+Unn+P9l8Ze4b9HxGoYBYF5e3ov7oe1eWO5QmogpIzf8Ay8RjN+El5N/N0B1Ixz24ZaeCcfnYYzzxm4/hcOxLNH0bhNDHIdo89hVEwLHuamFklhmjgmIzkb40Rt5mFpPrcOxL1O6TDdwybcy1iafdHc8jg/2EJIqugl5V0rv+3kAF1O3KGjsXUeE7zD4uP3Wrl+fvjzn2rqDCd5h8XH7rVy/P3x5z7UuwTpS8PyiazotV3ktkdNXmQQlgMYBdput3xIFrA8SIPqYrf1wekP7VXZA5atw50rnROk3RrRZrg22iSeEHjRj9eUXgsnpW/tRdVJXtlIhaC3ds9VTE2At986qqwnNFWRVEUjnQ2ZIx5s87GuBP5dqcZKWQz4xeCyelb+1GFZlMG4aazR0QYd0a0m/dO1MaSNusj1pHXNq5S0zttuGzfxR0BibfIUo86+N7viDmg3ZANyHFpDW8+dq8leGbBsQxBkk8jI2RNdIDI4NBcNTQCdpu6/UhaSUucXONy4kknhJ1k9q2IcJme0OZFI4HYWxuIPWAtTzdrafkb2FrXSvlCX50ws8M1PMIJoZopHN0onCN7XHR75h1cAOkOtL/AAjEnU88czO+jeHjlsdY6xcdaz/cs4B+wl9E/wCS0SvaaBscXJXzD1UkeXOzWsup6WqbIxkjDdr2h7TyOAI9qQudb8Vn5o/5bUxc0GObtQmInuqd2j5D7lnYdIdQS6zrfis/NH/LakOGQmGtfGdwPmEdUvzwtcvHN1g8dVWGGUdy+KUX4WnR7lw5QbFVOOYNJS1D4ZRZzDt4HDgcOQhEmZ/8Ub4uX3Uwc52R30un3WJv28IuANr4+FnKRtHWEwlreQrOTefdIHA6odsOeHMNoSYqsakkp4oHm7YS8x32gSaOk2/FdoI5yvLCt/i8Yz3gtVbWFb/F4xnvBNC0NaQO1DXuV1EdqysHasr5wtGEF5yslJ66OBlOGkte4u0nBtg4ADnVdknmOrqathne+nLY3aTg17ibWI2aNuFMaLvhzj2oyC1WDvMsL4XbBp973SqsbleHjb6Jb5wM281dSiON0YkZIHtLnEDYQ7YDwH1JXT5kK6KaNshhcwlpe5kmxt+61OAJNr7F0yh/KHfG9H4oqo/2+lPI9e/Xaqo/55ffQplXhjp6GeGIDTezRYCbDaNVzs1BLim/s/Yg9jXadOLi9jI64vzNITdRbh29M6I9iX4FK67o9238K+uaNHIfocmpWRxtJZdrGNOs2u1oB4ORI/FMxWIxnSAhkBvctltbnDgPUumFghOoKJlPm5LQnr1Qb5jJbNuXKv1Q4h+iP0zFBmhxD9EfpmLpHEcF2uj62/JUpFklqcRraZ2V4b2GxsfFGx08Mgu0lJvDsw2ISs0tKBmsizpCTz9y0hHmUea+umw2lpInwDc2t3Ul7gCWCzQO51i5J6gmVgG9eUfgrJOYQKmOOWTaNeKCf/G5zW9y5nxHMTiELQ68D7m1myH+po4k1cCw36NSwwj/AG2NaeU2u49biUXZQb23pD2FUCQY1O90vJHYNfuj6JgDc+9TSSYxDMxXPnkNPGx0Re4sO6NHck3FwTqsNXUugsMwcW0n677G8HXyq4DbCwRmFUc0QMhNgd1tf0qaqZjjlG5JLNvmrxGiqTJKIWxvYWPbuuk7jaQGgi4I4+Er2ywzG1NZWSTsnhY1+jZrhJcaLQNdhbgTjnqWsF3Gw/8AOBV78oGcDXHsHxTGV9NBNyr3AOItw7kO1sj25WjRLHIjMlUUNWJ3zwvAa9ui0Pv3QtwhME5PyDYW+xbrMoGHa1w7D8VvxVTXAEEWPKh5IqOudmzXNuuyta+aAWskFl5maqXVLpaWNu5yd05pe1oa++u3IdvJcoeoM09eyVjiyOzXtJ+1ZsDgSunX1jBte3zgqLFY4r6Ubhc7Wj2riqmlpov4ntcBpY7fPX7L2JjZHe8CO7Yq8lZXysrHpuvqPvhzj2oyCDY++HOPajILT4Dsk4flLa7/AB4qIfyh3xvR+KIEP5Q743o/FHYx8qe8Kik+KqtFeHb0zohCiK8O3pnRCVYF8V3d+UVXdELZWvLWta8NOonYeDmWwqDKLv283xT6uqHU8Jkbut5oCCMSPylXy0MSwpsguNTuPgPOq7DcYLbNfrbx8I+YV+x4IuNYVUc0GIRZTxG8f3rXTmSQOutLBoSyMhwsQ4/Bb6iiNhiEUYjG5UvdmcXFVWUG9t6Q9hVNRsvI0HhcFc5Qb23pD2FUUcmiQRtBv2LJ4qQKy52aJrSi8Nh2oyCi8aSpEjQ4cO3kK9lr2OD2hzdhSkgg2KG8dlJltwNAt17VXIgxXCy/umd9sIPCqZ9DINrHdhPsWKxGmmbO5xBIJuCnNPIwxgAq2jwBhaDpO1gHg+S+v8Os/U71fJeMeJzWAEWzV3ruBbtFPK492wNb6+y6cQsopSGiM/Y2Qkjpm6l3iF4/4dZ+p3q+S8K3BWsjc4OcSBextb2K8stPFt5fzIqow+mbE9wYLgHyVbKiQuAJQssqKLEpyvqPaOce1FAxOL9be1CqwmFHXvpL5QDfr7EPNAJbXKLP7zi/W3tVJjc7XvBaQRo2uOdV1lAFdVYpJUx8m4ADiuYqVsbswKiJaLEIxG0F4BDQDrQ2sWQ1HWOpXFzQDfTVWTQiUWKLP7zi/W3tVNjlQ17mlpBAHBzqssoETVYpJURmNzQBxVUVK2N2YFZW1Q4i6M6tbTtb8lqqJbHK6Jwcw2KJc0OFiiiLFoiL6YHIdRC+/wC84v1t7UJqWToY5NbVo8fVB8xZ1lXeNVbHxgNcCdK9hzFUqiiV1VS6pk5RwsUTFGI25QvWmq3Rm7TzjgPOrinx9p78EHk1hUSi7p66an0YdOo7F5JAyTaEUsxSI/nHXqXqK1n62+cEIWUTNuOy72jxQxoW7iUXmtZ+tvnBeb8UiH5x1IVWLKOx2Xc0eKgoW9ZRBLj7B3oJ9QVbVYs+QEGwaeAfNaSiAnxKomFnOsOoaK9lNGzYFFFFEuRC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0" descr="data:image/jpeg;base64,/9j/4AAQSkZJRgABAQAAAQABAAD/2wCEAAkGBhQQERQUExQWFBQWGBgVFBQUFBcUFBUXFxUVFRQYFBcXHCYeFxkkGRQUHy8gIycpLCwsFR4xNTAqNSYrLCkBCQoKDgwOGg8PGiokHyUtLCwpLCwsKSwpKSksLCwsKSwpLCwsLCwpLCwsLCksLC8sLCwsLCwvLCwpKSwsLCwsKf/AABEIAMIBAwMBIgACEQEDEQH/xAAbAAACAgMBAAAAAAAAAAAAAAADBAIFAAEGB//EAEgQAAECAwQGBwYEAgkDBQEAAAECEQADBAUSITFBUWFxgaEGFSKRscHRExQyUmLhBzNy8CNCNXOCkrKzwsPxNJOiFyRUg9Il/8QAGQEBAQEBAQEAAAAAAAAAAAAAAQIAAwQF/8QALBEAAgIBBAECBQUBAQEAAAAAAAECESEDBBIxQRNRImFxgbEUQpGh8OHRMv/aAAwDAQACEQMRAD8AqVSVa9bh20uwbLCCKHZL53S/dAfay/mGYOZ0ZRsz0BJAUMjp1x9/J8URs/8AMHHwMWiyXDDDSdUVNEsBYJLDHwiwVPQf52xfA574qSyTHo1MMy8lh2dIwO94JMQ0tQd8DidxjPe0fMIhPqkFKmUHY+ETkoSs74xuPhE7RlG++tm36oHQrCVgksGMWBqUH+YGLeGSsoqZinPLfFl7MpkkHO6fWNyzKSXBS8bqKhJQoBQdoG7MsCdn/EW1Hyh66sF3ChqGGOz96TCVnrCVOS2B8osfekfMI0uzR6NCR2QNObjXm44wOpkhMtTac9uIzg3vSPmECq6hJQQFAn7iBJ2LaEaNPx/oMSTgcNfmYyjIBU5Z0kPvg/s0fOO7a8W+yE8CrYcP9IgpHYXw/wARgnskfOO7Y0ZNuhCgFAkt4v5xjELLT2lbvOGp0tTuDgzZ6cft3QrZ6wkly2HnDZmS3e8M3zOeUTJZKTwR9gp8CWfST9PfkcNsRtH8s7xEr0v5hkRmcjAq2ckoYEHKBLI3gFZWauHnDt9Tns4DLEY7NkJWfMCbzlss+MM+2Q4N/IMz4QyWQi8EAmYVKBwToOGGpoy0vg4jwMF97R8whavnpUlgQcfWBXYvoyyslcPOFZkspWX2l9kHs6cEhTkDLzhqZPlqzIMN0w7RVJQVFhmYsLU+Ab/IwSXNlJyKRALQnpUkAEHHyMa7ZqpGWc91TM7jPdDFxeIJcHTkw0vwhazpyUguQMfKG/fEfMIH2K6DRkB97R8wjImmVYl1YrWOfpEVWaoAlxhjp9Iz35YbF9YI2w+mbfQSNR8IttohJMqZMoqIA064Z6rVrHP0gdn/AJg4+Biyk1AUNR1d3rDJtBFJiHVatY5+kaXZygCXGGOn0h+bUgZYl254vzheTNJSoEv2SduSfUwJsWkJSJBWWHOGRZatY5+kas4dsbj4RarTgf8AjnDJtMEkys6rVrHP0jS7OUkEuMMdPpFjLQoEZsAxxz2tEqodhW4xuTNSKiRTlZYb8YY6rVrHP0jdmjt8D5RaNDJtMlJNFX1WrWOfpEZlApIJLMN8Wk1TDRx1aYFUS2lkDJg3KMpMWkVkinKywbXjB+rFaxz9InZg7R3eYiyaGTaYRSaKrqxWsc/SITqBSQ5I5xapmgltOPKA1qgUKGpvH7QJuzNKiskUxW7Nhrg3VatY5+kToFNeOoecPomAh4ZNoySZWdVq1jn6QOfQlAckcHiwqajBhpGff6QCcsqlqfQRGTZsCcilK3ZsNcF6rVrHP0g1mD4uHnD7QSbTGKVFSbLVrHefSAz6FSA5I1YPFwicFYCFbRUCjDQRuyMCbsaVFfT0pW7NhrgvVataefpB7LGCuHnDrQSk0xSTRV9WK1p5+kDn0ZQHJGrCLOcQcCzHMHDPJu6F7T+Eb/IxlJ2ZpCdPSFbs2GuC9Vq1jn6Qayslbx4RGorS/ZyBY68/CG3dI1KgfVataefpGRA1y/m5CMh+IMAZh0asIs6aUUyi+bE8o0mdKBcMDuPpEplagg9rQdB1boltsUqEbP8AzBx8DG0/vuTEKJYSsE4DHwhkJl/PyOoDyin2CBtj+9aoLIGCv0HwTGwmX8/I7fWJBSACynJSRkdQ9IwArO+MbjFlNlkkEHLHVq9IraJYStzgGMPmfLOZGLaDoyjSWTJ4MVTHQdGOJzxc95fhBan4FboGJ0vNxm+nONTZ6LhSDoYDGNTNaF7NHb4HyiwLvgMGzfTqivolhKnOGB8ocM+W4L5F8H068MYZLJMXg0ULK/p044ZY8XiVShpZGeGnPMRP3xHzcj6QOpqUlJAOJ2GBJmbVC1nguWzbDvEOezWC73thw4/vbClFMCVEkthDvviNfjFSTsIvBv2GAGrTpfXAauUBLLBsvEQX3xGvxgNVUJUggHHDXriUnYtqhWlGC/0+cYMD+9YiVKoC8CWcNBLqPn5HWD5RbJQu374KiSx/DVvEFuo+fkdvrEZyk3CApySDkYwkLPSe02eGPEwyZaw+Lvhqbb48oXoZoS7lsvOGjWI+bkfSIknZUWqNqkAgDVkx4eEK2hLAQwDYjLjDHviPm5H0havqEqSwL47dsCTsptUQssYK4ecMupzgGwbHPXClDOSkKvFnbzg/vEt3vaGbFm3NGksmi8A0SlkqCiQNDHbg2qIWp8I3+Rhj31Hzcj6QpX1CVJABfHyMCuxdUSsrJW8eEKKllCi+jHfqg9n1CUguWx26oZXVS1ZkHeD6RumbtFTGRZibJ+n+6fSMh5fIOIHqpXzDnGlWYQCXGvTDiJShd2Zm8ccNW/wgsz4TuPhE8mVxRT08m8QNcNiyj8w5wKzx2xx8DFu0XJtMlJNFeLLPzDnGKs4gEuMA+nRFgssPs44xFSAJZbK6S28EwKTBpFZTyL5YQ0LLOsc4hZw7Y3HwhurqSOynP95bYtt3SIVVbAiyzrHONTLPKQS4wx0xoVSgRjvBh6au9LJGkRso2GV0iRfLDCGOrTrHONWcO3wPlFk0Mm0wik0V/Vp1jnEZtAUglxhviwE0O21ssO/v7oHVLF1Q2Y7MWaBSZmkVTRjRc9E6FE+sky5ibyFKIUlyHZCjmCDmBHZ1dl2UKg0qpapc10gKCpl11AFICrxD4jMM8Tqa6hLjTeLx7Faei5x5WlmsnmjRjRe9Iei6qaqEhJK7932R0kKN0AtpBDHvjr+knQWnRRrMlP8AGlJSpRClEqADrdJLB03jlogluILj8zR283y+R5k0Y0d30Uk2dUexkLkqVPUllKdYSVBJUouF6hqjOlcqzaf20hElaahKWSoFZSFFIUC5XqOqD9QufDi7/wBkr0Pg58lX+wcHGmj0rof0Kp5lIhdQh1zioodSkkJY3boBAJZJVxjz60KFUiauUr4kKKTtYs/HPjFQ1ozk4rwRPSlCKk/IORSlbsWaCGyzrHOC2aMVcPOHSIqUmmaKTRWGzD8w5wGooigOSDFpObI5aXB04DnC9op7HEecCkxaQhT0hW7EBtcE6rOsc4NZg+Lh5xCqqySQksBnr/4jNu6FVQI2UfmHOAVNEUByQdGEHl1xCsS4fux0QW1PhG/yMGbyOKEaejK3IIDa4L1Ur5hzg1mDBW/yhslolyaZSSoruqj8w5xkOe9Db/dMZBykNIgqnfSH06iSXaDkdg4vgQ/CFhVSvA/CcxlEvfEXSBqOg5mNTNaFbP8AzBx8DFqXcMzfzY47IqKOYErBOX2iwVVSzmTm+RGMXJZITwSXLmFSSCw0scNu+DLQyFDYc8TkYgK9GvkYjNrEFJAOYIyOqCma0L2eO2Nx8ILXyDefQcOMBo5gSpzljFh78jXyMdHadkKqK04nDHQIsjLuyiNhjSaqWMsNyYydVpKSAcxqMZ2/AYQvQDtFs2PlD3slDEF9hwHLLRCNHMCVOdUPCtRr5GNJOwi1QQSuy37fN++B1KAEKYN/yI376jXyMDqKpJSQDjuOuBJ2LaHegw//AKFP+pX+WuOwtboPNqLRM8lKZN6Wp3N83EocBLYYpbOPN5M1SCFJJSoZKSSkjRgRiIYm2pOUGVOmqBzCpqyDwJiNTRnKfOLrFF6erCMOMlebPSkXKy1PaJIVLpJbFQxSZqirAHYH4pg9kW3RTKmZ7OcpcyoYFCgoINxJYJdIA7L6cY8qkVkyWClC1pBzCVqSDg2IBxwgUtZSQUkpIxBBIIOwjKOL2VquXil/37nVbyndebf/AD7HWdHrL91tlMrQlUy7tQZSyg/3SID0qs41FrLlJzWuWl9Q9mi8eAc8I55VdMKwszF3xgF31XwNinfSe+I++zL/ALT2i7/z31X8m+J3ywjutKXLneeNff3OPqx48Kxd/b2PVbZtaikzpKJk5ctdNihCAopAKAkBTJL9jBnyVHKfifZgTOl1CMUTkhyMipIDHigp/umOQnTVLJUolSjmpRKid5OJic6tmLSEqWtSUtdSpaikMGDAlhhhHLT2vpyUk/r/AL6nTU3PqRcWvp/voEs0fFw84a7TnJtGOe+E6OcEu+ltsG96lu75BsjHeSycYvBoSFFSnPZL5HubVELRHY4jwMG9+Rr5GFq2pSpLA6dW+BXZVqjVmZK4ecKT5JSs6swYPRTwl30tofXB11qDnjvSYztMyporJcsrLa8/OHLUHZG/yMFFZLGWG5J9IWrqlKkgA6dWwwZbHCRqz0kpLFsRjwgxkKxDuDm+YGzW4whehqUoBc5nVshg2gjXyMTJOy01QeMhbrBGvkYyIplWgAsr6uX3jZsxgTeyxyhf3haWxL7cdMWcudflk7C+9o6ZRGGVtPKvKAyeHRZf1cvvC1n/ABjj4GLKRUhWeB/4y74pt+CUkAFl/VyjF2cwJvZB8oYmVQGWbtux+xgMhZuqGi6fBPrGTYNIXp5N8s7Q2LMPzcvvArP+MbjFmsOCIqTaZKSaE+rD83KNTLPugl8scoaly2IyYBszEqn4FboOTs3FFdTyL5Z20w11b9XKB2d8fA+UWTRUpNMmKTQl1b9XL7xFdEyXvPwh6YcPs+GmIVCWQWyYYasRApMzihGnkXyztphjqz6uURs74ju8xFjFSk0wik0IdWfVygc6hugl34RYJmglsdh0H9se6AVUwFKmxZseOUCk7M0qKyNERIx2nQGyZE6TULnykzPZkEPmAEFRAx2Q6uotOPJjpab1JcUcQY00eh0dkWfactYpkKkTkhw+GeRICilSXwLYiM6M2JTigVOnU3tpiFrSpKUlUw3V3WAfFvKPO91FLKd3VfU7LbSbw1Xd/Q86MRaO7r6alqFyJMukm0pmTUgzFy7jpZRUlJJOJw0RZ21S0NGRLmWetUpg9QlN4Y5uu9ecbSNkZ7lYXF37Y/8ARW2eXar7nmERMd70bsSmnUddM9mlVxU32KlPeSkSryM+Bxidj9HaSko0VdakzDMAKJeYAUHQAlxeURiScBweM9zFWqd3X1MtvJ07VdnnpiJjrOkloWfPlpNNJMmaJiQpJTdCkEKf4VFOd3bHT9Nvw/lGR7SllhC5bqUhD/xE6cPmDONeI0wPcqNKSasVoN24tOjyoxAx3XSWxZMuyaSciWlM1fsr6xmq9KWS+8gGOGIjrp6imrRE4ODphaajvg4s2x4IbK+rl94NZmSt/lAKiqKj2SwByGB37YG3YpKjOqvq5feMhU1SvmPfGRqkOCJxwGLYD974tqeTdlkHNiT3QNNoS9v92NqtBBBGOR0bIHbNhC1nfGOPgYmnL96kwKjmBKgTl9oZEyXrV3bvSLZHg0M/3rVBZGSv0nwTERMl/V3Db6xITkAFrzkEYjYPSMBln/GNxh+clyMQGx8G8IrKOaEqc5Yw8a1B0HujSTsE8EjTg6Rq4sX44waoPYVugArUajryjUysSUkB8mGEama0Qs/4+B8ofck4ENzeKyknBKnOqGzWILHHDLCKknZMXgIZCit3w0tuxETnpAlkDQPMQMWgnb3RGfWJKSA7nZAk7M2iFBmW1eYhz2RBcK7/ABhCknBJJOqHOsE7e6Kldkxqg/swzaIDWBkHh4iNdYI290CqatKkkB+7bEpOym1QiY9A/DSSV09WkZqISHycy1AP3x5/EkT1J+FSk/pUR4RtfT9SHGx0dT05cqPSOjfR8WSmZUVM1D3boCXycEgOAVKJAAAEM9EZs6bZ61SSlM1c2apN/FAKpt4uwOgmPK5k0qxUSTrJJPONoqVpDBSgNQUQO4GPNPauSblLLa8Yx8j0R3KjSSwk/OcnedJLKr5hpxUzZISZyUIVKCgpC1AsrIYC7rjorCkWhLXdqlSZkkAusP7Q4YaACNbiPH5lQpQZSlKGoqJHcTGLrJhF0rWU/KVqKe52gltZSjxtfx+BjuUpcqf8/k9OscS/drU9i3sr865d+FvYJe7sd22NCyaRNr2ZJly1pTOkhIKVHJSUGWbzYhKgXBbzjzZM5QBAUoA5gEgHRiBnEUTSkuklJ1pJB7xD+ld2pZu1/FG/UrprFZPVemKlps0pqPZJnFcsBMsliBNSRdvYk3Q5jOmfSVVDW0y8TLUhaZqRpTfTiPqTmOI0x5TOnqWXUpSjrUoqPeYhNnKV8Sir9RJ8YmO0Sq37/wBlPdN3S9v6PUPxPUg2fJMpvZmagou/DdMuYQ2zGPKDBFTlEBN43Rklyw3DIQIx20dL0o8bs5aup6kuVFhZmSt48ISnSShRfIYg69UHo6pKAXfE6BBlWijb3Qu0zKqKmMi06wRqP92Mh5P2NS9wQso/Ny+8bVZjAm9ljl94OiS13EYO+JfHPmfCDzPhO4+ERyY8UVNPKvqAyeHRZf1cvvC1n/mDj4GLiLlJpkpJoSFmfVy+8YaDAkKBZ9GrjDq1YYd7O0QWBcLYdk4cDGUmZxRWR0dm9BaqokpnS0oKFAlLrAUWJGTZuDHNiPb+gJazad8rqv8AMXHPda0tKKcfcrbaUdSTUvY8WUkgsQxGBBwIIwIO2LyxuhlTVy/aSkpuOQCtV12zbDEPg+yOx6Vfh+airlzJXZRNP8dm7LBytI0lQDb2Okx29HTolITLlgBKAEhI0ADCPPq75KCcO3/R209lcmp9L+zxOzei0+omzZUsJvyiQt1MMFFJYtjiDFp/6aVnyy/+59ovugn9I2h+pX+cuLO36i0xPUKZCFSWTdJuO7C98Sgc3hnudRanFNLC7CG303Dk03nweeW30Wn0aUqnBICiQLqr2ID44QrZVlzKmaJUoArLnEsGAcknRFx0xra1Xs0ViUpzWgJCcf5TilR1x0P4U2SyZtQRn/CRuDFZ77o/smPRLWlDR5yq/l0cY6MZ63CN18+zlLa6K1FGlK5qUhKjdBSq9ixOOGGAPdFbR0qp0xEtDXlqCUuWDksHMeu2ulFpUEz2WL3jL135aiB3lLblR5d0XP8A72m/rUf4hBobiU4Scu0bW0IwnFR6YxbHRCopECZNSm44S6VXmJyfDAaIVsWxJtYsolAFQTeN5V0M4HiRHtlbTomoMqYAUrBBSdI0tucY6MI4joZYaqO0p0pWI9iShXzoMxDHfoO0Rw0965acr/8ApHfU2ajONdM5CZ0XnpqU0xCfaqDgXuyzKVm2pJjLU6KT6ZcpEwJCppuoZbh3SMS2GKxHZVn9Pyv0f7U2J/iB/wBVZ/8AWf7kmLW5m5xXur/JD28OMn7Ovwcda/QyppZZmTEpuAgEoVeZ8iQ2AfB9oivsexplXM9nKAKmKu0boYM+PER7rVSkLSULAKVgpKT/ADBsR3RwHRno8qitUyy5QZUxUpR/mTeRgfqGR4HTEaW9coSvtZReps1Gca6fZxNt2HNo5glzQAopCuyq8GJIGP8AZMN2P0MqqpIVLlsg5LWbiT+nSRtAaOz6RWQmqtiRLWHQJIWsawlUwsdhJSNxMP8ATfpiaAIlykpMxQcXvhQgYAsGdy4A2GF7mclGMF8TVgttBOUpP4U6OHtD8OaySkquomABz7NbkAZ4KAfhHLR31L09rsRNpjMQoEdmTMQpiMwcQc9UcApJGBDEYEHAgjNxoj06MtR2tSvscNWOmqcL+4anpb74s2x4IbM+rl94nZmSuHnAqqqKiQksBoGZ2xbbuiUlRhsv6uX3heqo7gd3xbJonLrSlRcuHOB36INah7I3+Rgt2NKhSnpL4OLNseCGy/q5feCWXkrf5Q2stESk7LUVRX9VfVy+8ZDQqPpV/djILkNIGuSDpD6ci5JvB4NhcLF2BHcGhbrCXqPcNGUYbQQxABxB0a41M1oBZ57Y4+Bi0US4YhhgrXsAinpJwSoE5D0h9Vegs4OGOWnvipLJK6CrkKKkm9lmz8hBpiAlCgNR84X6yTt7oyZaCSkjHEEZRsmwJAx7P0S/ohH9VN/xTI8WEdlZP4jKkUiab2AUAlSL/tCD2iovdu/Vr0Rz3WnLUilH3L204wk3L2Ljol+IiZdGpM8vMkpHs9c0ZJS/zAsCdWOgxdfhtaC6iVUTZhda55J1fly2A1ABgN0ePJjquinTo0EpUsSRMvLvuVlLdlKWa6fl5xz19quMvTWWVo7l8lzeEdN0D/pG0P1K/wA5cPdIrftCTUKRT03tJQCbq/ZLU5KQVYpUBgY4iwumhpaifOEoLM4k3SspuutS87pf4m0Rf/8Aq8r/AOMn/vH/APEctTQ1PU5cU1S7OkNaHp8eVO2UXSusrKlUpVTIMs4olshSAoqILdolzlHqNBZiKakRIUq4Ai4VXgk3lA3yknS5UY86tP8AEP3iZIWqnH8FZmBPtSbxukJc3MGLHhCPSzpkq0BLSZYlpQSWCr94kAAlwGYP/eMXPR1NRRhXFLsmGtp6blK7Z6j0csyRSoMqRMvAkrYzErIwALNowEcBW2T7tbMpIDJXORMRqZanIG5V4cBHNWFaxpJ6JyQCUu6crwIIIJ48hF5a/Tr3idTzjICVSF3g0wm+HBunshsRnvhjoamnN1lNZ+oS19OcFapp4+h1n4jWkum90myyykzFHYRdxSdhGEdHYtpS6uWiegByCPqQS19B4pG9gY8p6V9MzXplpMoS7hKnCyp3DfKGgHRbpbMoFKKU30LHaQVXReGSgWLFsMseAjm9pJ6KVfEi1uorVb/azsa3+n5X6P8AamwT8Qf+qs/+t/3JMcjO6aFVeis9kAUpu+zvlj2VJe9d+rVoiVv9NzVzaeYZQR7BV5gsqvdpCme6G+DbnFrQnzg66jX3yS9aHGSvt3+DtfxKrlyJMiZLN1aJ4IP/ANczA6wRgRti66P2vLrZSJ6QLwcEZqlqYX0v3bw0eY9KunJr5SZZkiXdXfcLKn7Kks10fNCHRjpTMoJhUkX0qDLlk3QW+EuxYjdkTHP9JJ6KTXxIv9VFarf7Wd/adoJk23JvFguR7NzrUtZT3qSBxhX8TOi82oKJ0lJmFKTLWhOKmclKgNPxKBbZHEdKekhrpwmlHsyEBDBV7IqLuw+blF5Y/wCKc+SkJnIE8DAKvXJn9osQrez74v0NSHGcO0qaJ9bTnyhLpu0zvuitqTZ8s+1p109y6lN8l1sMSAQCPvHi9un/AN1Uf1s3/MVHY2l+Lk1SSJMlMsn+davaEbksA+990cDOnFaipRdSiVKJzJJck8Yva6MoScpKr8E7jVjNKKd0O2Yfi4ecK1EgpUTozB8onR1QQ7vjq4wc2kjb3R6naZ51VCEqUVlhxMN2p8I3+RiXWKBoPdC1dWBYAD5vjuMGWxwkSs9JKVMWxGIzy0Qf3Yhw7g5viW1DwhOjqwgF3xOjdDHWaNvdEu7KVUNxkKdZI290ZEcWVaB9VfUe77xpVmMCb2QfLVxhUzFJbEvjp284spU6/LJ0sQd7RbtEqmVlNKvKAdnh4WX9XL7wrZ/5g4+Bh+nrAc8D44D1hk34BJEBZf1cvvGLs9gTeyD5RObWas3bm3kYDTrwUNF0+CYybM0gVNKvqZ2h0WZ9XL7wrZx7Y3GLRZwbDHAP6aYZSaZKSaFhZn1cvvGptBdBN7IPl94MhABBcMA23UNMTqT2FbjG5OzcUIU0q+WdtMNizfq5feFrOPb4HyizipSaYRimhU2d9XL7xCZRgJvBT6cvvDkxWGngHy9YHU/lncPEQKTM4oTppF8s7YPDPVv1cvvALNPaO7zEWTwyk0wjFNCnVv1cvvA59FdSS78IbTUOcizsDoP7YwCqnXkKbINjtf8AffGUnZnFC1LT3yQ7Nxhjq36uX3gFFMa+dQ84dl1QO/HDdGk3YRSrIA2cPm5feBVNHdS7vwglRVOGGRGPccOQgUxf8NWwiMmxpA6WnvvizQc2b9XL7xCzDirh5w+8EpNMqMVQj1Z9XL7wGqo7iXd8Wyh5FQ+YIcOCcjp8MYVrpt5DjJwx14F4E3YtKhelpb74s2yDGy/q5feNWWcFcPOHYJSdjGKor12cAHK2G77wGro7gBd8WybQYsZp7sHwcF/SFbTHZG/yMCbsWkLUlH7QEuzbHg/VX1cvvG7KyVvHhAZ9SVqwJZ8te3bDmzYoL1V9R7vvGQkZp1nvMZDT9wtGFJJYY6BFpJk3JZGliTxEC6zTqPKNLtJJBDHIjREu34FUhaz/AMwcfCMGX71JiFLNuKBOj0g/t5fyq7923ZFPsERB/fFUEkHBX6D4JiPvEvUrv++2M96QAWCnIIx3fYQGN2ae2Nxh+exIdTFOPeQ3hFTSTwhTnblD3WaflPKNK7MqoMZScr306MwC/FjBZ6wZamxDGFRaaflPKIzbRSUkAHENojUzYMs09vgfKHypyGUGxDbYqaSoCFOdTYQ2bRQWJSXGWWHOGV2Sug5pSV3icNPcxG6JVIAlkDIDzEA60TqPKIT7QCkkAHHdGpjg1Z+Kjowz4iHfd2LpJByxx38fSKykqAgknU2EN9aJ1HlDK7wEaocuBm0QKuP8M8PEQDrROo8oFU14UkgA8W1xKTsW1RqlOC/0+caf98UwOmnhL3nYhsIJ7xL1K/f/ABFshGn/AHwVEln+GreIj7xL1K7/AL7YjOqUlJCQQ5Bx2QCEs8PeDtllxhk0zOxOOb44bNuffCFHVBDu+LZQz1qnUeUErspVQ2pAIYiFbTPY4jziBtVOo8oXrK4LSwBzfGJSdlNqgtmHBXDzhkEue0MWIDZDTviuo6sIdwcWyg/WKHe6XyfDKM07MmqJy6LFV4uDo4vjEbU+Eb/IxnWidR5QCsrAsAAHN8d0ZJ3kzqg1lZK3jwhafTlCidGYPh+9kSoqsIBcHE6IZ60TqPKHKZsUVjRuLLrROo8o1Db9gpe5gs5B/mPePSNLs1IBLnAE6PSChKQ3aHZ2B9XiT3waYeydx8Ii2VSKellX1AHTq3Q/1YnWeXpCln/mDj4GLYiGTaYRSoU6rTrPL0gaqFF0qBJYHlwh2YdGvUQDwgcxToJ+k+BgtjSKylkhamO3KHurE6zy9IVs74xuPhBrQqMbrsNJ9dkU7ukSqoKLNTrPePSIzqBKUkucA+j0hEqKSGLFtHGLJU29KJ1pPoYHaHDEqOSFqY6nwh3q1Os8vSFLMPb4Hyi0vRpN2ZJMX6tTrPL0iFRQpSkkE4bvSDCo2dl2vPwx4iB1M68hTZNnrLjLY3jGTZmkLUckLJB1PhDfVqdZ5ekJUK2vkaEkw9KrAcDgcd2ZHlDJu8ExS8mjZyRpPePSBVFGlKSQSe7XGp9ZeGGGGPd94gVdhfD/ABGMmxaRGjkBZIL4DRDKrPQMyRvI9IBZZ7St3nD00g9knPw0+EZt2ZJUA6uTrPePSA1dGEJcE6M2hmWsXnvAk4ZAbfOIWkewd4gTdjSoUo6cLd3wbKGerU61cvSBWVmrh5w+0aUnZopUJzLPQA5KmG70gNXRpQlwTmM4emrbhniNOGI1aYBaQ7HEecCbsWkLUVKFu5ODZcYZ6sTrPL0iFlZK4ecAqp19TPkWA0H7wu2wxQ11YnWeXpC9ZRhABBObY7oFLqChRIycuNeMOWp8I3+RjZTNiheipAsEknA6IZ6rTrPL0iNlZK3jwhxSwATqxgbdikqFerE6zy9IyDCYr5P/ACEZBbNSAr/l4/44Mn8v+x/pjIyFmRXWf+YOPgYs5hxEZGQz7NHoQrD/ABh/Z8YdmpAQpsMFZcYyMgfgEV9nfmDcfCMtH4zuEZGRf7g8AJmfd4CLCX+RwPiYyMgl0jIWofiP6TE6Q9pP6S//AJeg7oyMjMyHpAdCdw8IjXfAr96RGRkQuy/BX0f8/wCgxIZ8f9RjUZHR9keDWjh/pEFV8C+H+JUajIzMbsrNW7zgtX8XDyXGRkS+xXRuZ8Z3p8ZcStH8s7xGRkHlD4AWX/Nw84dB7R4RkZGl2aPRXyA81T4veeGbS+DiPAxkZFPtB4B2Vkrh5wmfj/tecZGRl2wfSBxZWp8A3+RjIyF9oy6YrKLSlfqTB5I+MaLyf8UbjIGYfjIyMjkdD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2" descr="data:image/jpeg;base64,/9j/4AAQSkZJRgABAQAAAQABAAD/2wCEAAkGBhQQERQUExQWFBQWGBgVFBQUFBcUFBUXFxUVFRQYFBcXHCYeFxkkGRQUHy8gIycpLCwsFR4xNTAqNSYrLCkBCQoKDgwOGg8PGiokHyUtLCwpLCwsKSwpKSksLCwsKSwpLCwsLCwpLCwsLCksLC8sLCwsLCwvLCwpKSwsLCwsKf/AABEIAMIBAwMBIgACEQEDEQH/xAAbAAACAgMBAAAAAAAAAAAAAAADBAIFAAEGB//EAEgQAAECAwQGBwYEAgkDBQEAAAECEQADBAUSITFBUWFxgaEGFSKRscHRExQyUmLhBzNy8CNCNXOCkrKzwsPxNJOiFyRUg9Il/8QAGQEBAQEBAQEAAAAAAAAAAAAAAQIAAwQF/8QALBEAAgIBBAECBQUBAQEAAAAAAAECESEDBBIxQRNRImFxgbEUQpGh8OHRMv/aAAwDAQACEQMRAD8AqVSVa9bh20uwbLCCKHZL53S/dAfay/mGYOZ0ZRsz0BJAUMjp1x9/J8URs/8AMHHwMWiyXDDDSdUVNEsBYJLDHwiwVPQf52xfA574qSyTHo1MMy8lh2dIwO94JMQ0tQd8DidxjPe0fMIhPqkFKmUHY+ETkoSs74xuPhE7RlG++tm36oHQrCVgksGMWBqUH+YGLeGSsoqZinPLfFl7MpkkHO6fWNyzKSXBS8bqKhJQoBQdoG7MsCdn/EW1Hyh66sF3ChqGGOz96TCVnrCVOS2B8osfekfMI0uzR6NCR2QNObjXm44wOpkhMtTac9uIzg3vSPmECq6hJQQFAn7iBJ2LaEaNPx/oMSTgcNfmYyjIBU5Z0kPvg/s0fOO7a8W+yE8CrYcP9IgpHYXw/wARgnskfOO7Y0ZNuhCgFAkt4v5xjELLT2lbvOGp0tTuDgzZ6cft3QrZ6wkly2HnDZmS3e8M3zOeUTJZKTwR9gp8CWfST9PfkcNsRtH8s7xEr0v5hkRmcjAq2ckoYEHKBLI3gFZWauHnDt9Tns4DLEY7NkJWfMCbzlss+MM+2Q4N/IMz4QyWQi8EAmYVKBwToOGGpoy0vg4jwMF97R8whavnpUlgQcfWBXYvoyyslcPOFZkspWX2l9kHs6cEhTkDLzhqZPlqzIMN0w7RVJQVFhmYsLU+Ab/IwSXNlJyKRALQnpUkAEHHyMa7ZqpGWc91TM7jPdDFxeIJcHTkw0vwhazpyUguQMfKG/fEfMIH2K6DRkB97R8wjImmVYl1YrWOfpEVWaoAlxhjp9Iz35YbF9YI2w+mbfQSNR8IttohJMqZMoqIA064Z6rVrHP0gdn/AJg4+Biyk1AUNR1d3rDJtBFJiHVatY5+kaXZygCXGGOn0h+bUgZYl254vzheTNJSoEv2SduSfUwJsWkJSJBWWHOGRZatY5+kas4dsbj4RarTgf8AjnDJtMEkys6rVrHP0jS7OUkEuMMdPpFjLQoEZsAxxz2tEqodhW4xuTNSKiRTlZYb8YY6rVrHP0jdmjt8D5RaNDJtMlJNFX1WrWOfpEZlApIJLMN8Wk1TDRx1aYFUS2lkDJg3KMpMWkVkinKywbXjB+rFaxz9InZg7R3eYiyaGTaYRSaKrqxWsc/SITqBSQ5I5xapmgltOPKA1qgUKGpvH7QJuzNKiskUxW7Nhrg3VatY5+kToFNeOoecPomAh4ZNoySZWdVq1jn6QOfQlAckcHiwqajBhpGff6QCcsqlqfQRGTZsCcilK3ZsNcF6rVrHP0g1mD4uHnD7QSbTGKVFSbLVrHefSAz6FSA5I1YPFwicFYCFbRUCjDQRuyMCbsaVFfT0pW7NhrgvVataefpB7LGCuHnDrQSk0xSTRV9WK1p5+kDn0ZQHJGrCLOcQcCzHMHDPJu6F7T+Eb/IxlJ2ZpCdPSFbs2GuC9Vq1jn6Qayslbx4RGorS/ZyBY68/CG3dI1KgfVataefpGRA1y/m5CMh+IMAZh0asIs6aUUyi+bE8o0mdKBcMDuPpEplagg9rQdB1boltsUqEbP8AzBx8DG0/vuTEKJYSsE4DHwhkJl/PyOoDyin2CBtj+9aoLIGCv0HwTGwmX8/I7fWJBSACynJSRkdQ9IwArO+MbjFlNlkkEHLHVq9IraJYStzgGMPmfLOZGLaDoyjSWTJ4MVTHQdGOJzxc95fhBan4FboGJ0vNxm+nONTZ6LhSDoYDGNTNaF7NHb4HyiwLvgMGzfTqivolhKnOGB8ocM+W4L5F8H068MYZLJMXg0ULK/p044ZY8XiVShpZGeGnPMRP3xHzcj6QOpqUlJAOJ2GBJmbVC1nguWzbDvEOezWC73thw4/vbClFMCVEkthDvviNfjFSTsIvBv2GAGrTpfXAauUBLLBsvEQX3xGvxgNVUJUggHHDXriUnYtqhWlGC/0+cYMD+9YiVKoC8CWcNBLqPn5HWD5RbJQu374KiSx/DVvEFuo+fkdvrEZyk3CApySDkYwkLPSe02eGPEwyZaw+Lvhqbb48oXoZoS7lsvOGjWI+bkfSIknZUWqNqkAgDVkx4eEK2hLAQwDYjLjDHviPm5H0havqEqSwL47dsCTsptUQssYK4ecMupzgGwbHPXClDOSkKvFnbzg/vEt3vaGbFm3NGksmi8A0SlkqCiQNDHbg2qIWp8I3+Rhj31Hzcj6QpX1CVJABfHyMCuxdUSsrJW8eEKKllCi+jHfqg9n1CUguWx26oZXVS1ZkHeD6RumbtFTGRZibJ+n+6fSMh5fIOIHqpXzDnGlWYQCXGvTDiJShd2Zm8ccNW/wgsz4TuPhE8mVxRT08m8QNcNiyj8w5wKzx2xx8DFu0XJtMlJNFeLLPzDnGKs4gEuMA+nRFgssPs44xFSAJZbK6S28EwKTBpFZTyL5YQ0LLOsc4hZw7Y3HwhurqSOynP95bYtt3SIVVbAiyzrHONTLPKQS4wx0xoVSgRjvBh6au9LJGkRso2GV0iRfLDCGOrTrHONWcO3wPlFk0Mm0wik0V/Vp1jnEZtAUglxhviwE0O21ssO/v7oHVLF1Q2Y7MWaBSZmkVTRjRc9E6FE+sky5ibyFKIUlyHZCjmCDmBHZ1dl2UKg0qpapc10gKCpl11AFICrxD4jMM8Tqa6hLjTeLx7Faei5x5WlmsnmjRjRe9Iei6qaqEhJK7932R0kKN0AtpBDHvjr+knQWnRRrMlP8AGlJSpRClEqADrdJLB03jlogluILj8zR283y+R5k0Y0d30Uk2dUexkLkqVPUllKdYSVBJUouF6hqjOlcqzaf20hElaahKWSoFZSFFIUC5XqOqD9QufDi7/wBkr0Pg58lX+wcHGmj0rof0Kp5lIhdQh1zioodSkkJY3boBAJZJVxjz60KFUiauUr4kKKTtYs/HPjFQ1ozk4rwRPSlCKk/IORSlbsWaCGyzrHOC2aMVcPOHSIqUmmaKTRWGzD8w5wGooigOSDFpObI5aXB04DnC9op7HEecCkxaQhT0hW7EBtcE6rOsc4NZg+Lh5xCqqySQksBnr/4jNu6FVQI2UfmHOAVNEUByQdGEHl1xCsS4fux0QW1PhG/yMGbyOKEaejK3IIDa4L1Ur5hzg1mDBW/yhslolyaZSSoruqj8w5xkOe9Db/dMZBykNIgqnfSH06iSXaDkdg4vgQ/CFhVSvA/CcxlEvfEXSBqOg5mNTNaFbP8AzBx8DFqXcMzfzY47IqKOYErBOX2iwVVSzmTm+RGMXJZITwSXLmFSSCw0scNu+DLQyFDYc8TkYgK9GvkYjNrEFJAOYIyOqCma0L2eO2Nx8ILXyDefQcOMBo5gSpzljFh78jXyMdHadkKqK04nDHQIsjLuyiNhjSaqWMsNyYydVpKSAcxqMZ2/AYQvQDtFs2PlD3slDEF9hwHLLRCNHMCVOdUPCtRr5GNJOwi1QQSuy37fN++B1KAEKYN/yI376jXyMDqKpJSQDjuOuBJ2LaHegw//AKFP+pX+WuOwtboPNqLRM8lKZN6Wp3N83EocBLYYpbOPN5M1SCFJJSoZKSSkjRgRiIYm2pOUGVOmqBzCpqyDwJiNTRnKfOLrFF6erCMOMlebPSkXKy1PaJIVLpJbFQxSZqirAHYH4pg9kW3RTKmZ7OcpcyoYFCgoINxJYJdIA7L6cY8qkVkyWClC1pBzCVqSDg2IBxwgUtZSQUkpIxBBIIOwjKOL2VquXil/37nVbyndebf/AD7HWdHrL91tlMrQlUy7tQZSyg/3SID0qs41FrLlJzWuWl9Q9mi8eAc8I55VdMKwszF3xgF31XwNinfSe+I++zL/ALT2i7/z31X8m+J3ywjutKXLneeNff3OPqx48Kxd/b2PVbZtaikzpKJk5ctdNihCAopAKAkBTJL9jBnyVHKfifZgTOl1CMUTkhyMipIDHigp/umOQnTVLJUolSjmpRKid5OJic6tmLSEqWtSUtdSpaikMGDAlhhhHLT2vpyUk/r/AL6nTU3PqRcWvp/voEs0fFw84a7TnJtGOe+E6OcEu+ltsG96lu75BsjHeSycYvBoSFFSnPZL5HubVELRHY4jwMG9+Rr5GFq2pSpLA6dW+BXZVqjVmZK4ecKT5JSs6swYPRTwl30tofXB11qDnjvSYztMyporJcsrLa8/OHLUHZG/yMFFZLGWG5J9IWrqlKkgA6dWwwZbHCRqz0kpLFsRjwgxkKxDuDm+YGzW4whehqUoBc5nVshg2gjXyMTJOy01QeMhbrBGvkYyIplWgAsr6uX3jZsxgTeyxyhf3haWxL7cdMWcudflk7C+9o6ZRGGVtPKvKAyeHRZf1cvvC1n/ABjj4GLKRUhWeB/4y74pt+CUkAFl/VyjF2cwJvZB8oYmVQGWbtux+xgMhZuqGi6fBPrGTYNIXp5N8s7Q2LMPzcvvArP+MbjFmsOCIqTaZKSaE+rD83KNTLPugl8scoaly2IyYBszEqn4FboOTs3FFdTyL5Z20w11b9XKB2d8fA+UWTRUpNMmKTQl1b9XL7xFdEyXvPwh6YcPs+GmIVCWQWyYYasRApMzihGnkXyztphjqz6uURs74ju8xFjFSk0wik0IdWfVygc6hugl34RYJmglsdh0H9se6AVUwFKmxZseOUCk7M0qKyNERIx2nQGyZE6TULnykzPZkEPmAEFRAx2Q6uotOPJjpab1JcUcQY00eh0dkWfactYpkKkTkhw+GeRICilSXwLYiM6M2JTigVOnU3tpiFrSpKUlUw3V3WAfFvKPO91FLKd3VfU7LbSbw1Xd/Q86MRaO7r6alqFyJMukm0pmTUgzFy7jpZRUlJJOJw0RZ21S0NGRLmWetUpg9QlN4Y5uu9ecbSNkZ7lYXF37Y/8ARW2eXar7nmERMd70bsSmnUddM9mlVxU32KlPeSkSryM+Bxidj9HaSko0VdakzDMAKJeYAUHQAlxeURiScBweM9zFWqd3X1MtvJ07VdnnpiJjrOkloWfPlpNNJMmaJiQpJTdCkEKf4VFOd3bHT9Nvw/lGR7SllhC5bqUhD/xE6cPmDONeI0wPcqNKSasVoN24tOjyoxAx3XSWxZMuyaSciWlM1fsr6xmq9KWS+8gGOGIjrp6imrRE4ODphaajvg4s2x4IbK+rl94NZmSt/lAKiqKj2SwByGB37YG3YpKjOqvq5feMhU1SvmPfGRqkOCJxwGLYD974tqeTdlkHNiT3QNNoS9v92NqtBBBGOR0bIHbNhC1nfGOPgYmnL96kwKjmBKgTl9oZEyXrV3bvSLZHg0M/3rVBZGSv0nwTERMl/V3Db6xITkAFrzkEYjYPSMBln/GNxh+clyMQGx8G8IrKOaEqc5Yw8a1B0HujSTsE8EjTg6Rq4sX44waoPYVugArUajryjUysSUkB8mGEama0Qs/4+B8ofck4ENzeKyknBKnOqGzWILHHDLCKknZMXgIZCit3w0tuxETnpAlkDQPMQMWgnb3RGfWJKSA7nZAk7M2iFBmW1eYhz2RBcK7/ABhCknBJJOqHOsE7e6Kldkxqg/swzaIDWBkHh4iNdYI290CqatKkkB+7bEpOym1QiY9A/DSSV09WkZqISHycy1AP3x5/EkT1J+FSk/pUR4RtfT9SHGx0dT05cqPSOjfR8WSmZUVM1D3boCXycEgOAVKJAAAEM9EZs6bZ61SSlM1c2apN/FAKpt4uwOgmPK5k0qxUSTrJJPONoqVpDBSgNQUQO4GPNPauSblLLa8Yx8j0R3KjSSwk/OcnedJLKr5hpxUzZISZyUIVKCgpC1AsrIYC7rjorCkWhLXdqlSZkkAusP7Q4YaACNbiPH5lQpQZSlKGoqJHcTGLrJhF0rWU/KVqKe52gltZSjxtfx+BjuUpcqf8/k9OscS/drU9i3sr865d+FvYJe7sd22NCyaRNr2ZJly1pTOkhIKVHJSUGWbzYhKgXBbzjzZM5QBAUoA5gEgHRiBnEUTSkuklJ1pJB7xD+ld2pZu1/FG/UrprFZPVemKlps0pqPZJnFcsBMsliBNSRdvYk3Q5jOmfSVVDW0y8TLUhaZqRpTfTiPqTmOI0x5TOnqWXUpSjrUoqPeYhNnKV8Sir9RJ8YmO0Sq37/wBlPdN3S9v6PUPxPUg2fJMpvZmagou/DdMuYQ2zGPKDBFTlEBN43Rklyw3DIQIx20dL0o8bs5aup6kuVFhZmSt48ISnSShRfIYg69UHo6pKAXfE6BBlWijb3Qu0zKqKmMi06wRqP92Mh5P2NS9wQso/Ny+8bVZjAm9ljl94OiS13EYO+JfHPmfCDzPhO4+ERyY8UVNPKvqAyeHRZf1cvvC1n/mDj4GLiLlJpkpJoSFmfVy+8YaDAkKBZ9GrjDq1YYd7O0QWBcLYdk4cDGUmZxRWR0dm9BaqokpnS0oKFAlLrAUWJGTZuDHNiPb+gJazad8rqv8AMXHPda0tKKcfcrbaUdSTUvY8WUkgsQxGBBwIIwIO2LyxuhlTVy/aSkpuOQCtV12zbDEPg+yOx6Vfh+airlzJXZRNP8dm7LBytI0lQDb2Okx29HTolITLlgBKAEhI0ADCPPq75KCcO3/R209lcmp9L+zxOzei0+omzZUsJvyiQt1MMFFJYtjiDFp/6aVnyy/+59ovugn9I2h+pX+cuLO36i0xPUKZCFSWTdJuO7C98Sgc3hnudRanFNLC7CG303Dk03nweeW30Wn0aUqnBICiQLqr2ID44QrZVlzKmaJUoArLnEsGAcknRFx0xra1Xs0ViUpzWgJCcf5TilR1x0P4U2SyZtQRn/CRuDFZ77o/smPRLWlDR5yq/l0cY6MZ63CN18+zlLa6K1FGlK5qUhKjdBSq9ixOOGGAPdFbR0qp0xEtDXlqCUuWDksHMeu2ulFpUEz2WL3jL135aiB3lLblR5d0XP8A72m/rUf4hBobiU4Scu0bW0IwnFR6YxbHRCopECZNSm44S6VXmJyfDAaIVsWxJtYsolAFQTeN5V0M4HiRHtlbTomoMqYAUrBBSdI0tucY6MI4joZYaqO0p0pWI9iShXzoMxDHfoO0Rw0965acr/8ApHfU2ajONdM5CZ0XnpqU0xCfaqDgXuyzKVm2pJjLU6KT6ZcpEwJCppuoZbh3SMS2GKxHZVn9Pyv0f7U2J/iB/wBVZ/8AWf7kmLW5m5xXur/JD28OMn7Ovwcda/QyppZZmTEpuAgEoVeZ8iQ2AfB9oivsexplXM9nKAKmKu0boYM+PER7rVSkLSULAKVgpKT/ADBsR3RwHRno8qitUyy5QZUxUpR/mTeRgfqGR4HTEaW9coSvtZReps1Gca6fZxNt2HNo5glzQAopCuyq8GJIGP8AZMN2P0MqqpIVLlsg5LWbiT+nSRtAaOz6RWQmqtiRLWHQJIWsawlUwsdhJSNxMP8ATfpiaAIlykpMxQcXvhQgYAsGdy4A2GF7mclGMF8TVgttBOUpP4U6OHtD8OaySkquomABz7NbkAZ4KAfhHLR31L09rsRNpjMQoEdmTMQpiMwcQc9UcApJGBDEYEHAgjNxoj06MtR2tSvscNWOmqcL+4anpb74s2x4IbM+rl94nZmSuHnAqqqKiQksBoGZ2xbbuiUlRhsv6uX3heqo7gd3xbJonLrSlRcuHOB36INah7I3+Rgt2NKhSnpL4OLNseCGy/q5feCWXkrf5Q2stESk7LUVRX9VfVy+8ZDQqPpV/djILkNIGuSDpD6ci5JvB4NhcLF2BHcGhbrCXqPcNGUYbQQxABxB0a41M1oBZ57Y4+Bi0US4YhhgrXsAinpJwSoE5D0h9Vegs4OGOWnvipLJK6CrkKKkm9lmz8hBpiAlCgNR84X6yTt7oyZaCSkjHEEZRsmwJAx7P0S/ohH9VN/xTI8WEdlZP4jKkUiab2AUAlSL/tCD2iovdu/Vr0Rz3WnLUilH3L204wk3L2Ljol+IiZdGpM8vMkpHs9c0ZJS/zAsCdWOgxdfhtaC6iVUTZhda55J1fly2A1ABgN0ePJjquinTo0EpUsSRMvLvuVlLdlKWa6fl5xz19quMvTWWVo7l8lzeEdN0D/pG0P1K/wA5cPdIrftCTUKRT03tJQCbq/ZLU5KQVYpUBgY4iwumhpaifOEoLM4k3SspuutS87pf4m0Rf/8Aq8r/AOMn/vH/APEctTQ1PU5cU1S7OkNaHp8eVO2UXSusrKlUpVTIMs4olshSAoqILdolzlHqNBZiKakRIUq4Ai4VXgk3lA3yknS5UY86tP8AEP3iZIWqnH8FZmBPtSbxukJc3MGLHhCPSzpkq0BLSZYlpQSWCr94kAAlwGYP/eMXPR1NRRhXFLsmGtp6blK7Z6j0csyRSoMqRMvAkrYzErIwALNowEcBW2T7tbMpIDJXORMRqZanIG5V4cBHNWFaxpJ6JyQCUu6crwIIIJ48hF5a/Tr3idTzjICVSF3g0wm+HBunshsRnvhjoamnN1lNZ+oS19OcFapp4+h1n4jWkum90myyykzFHYRdxSdhGEdHYtpS6uWiegByCPqQS19B4pG9gY8p6V9MzXplpMoS7hKnCyp3DfKGgHRbpbMoFKKU30LHaQVXReGSgWLFsMseAjm9pJ6KVfEi1uorVb/azsa3+n5X6P8AamwT8Qf+qs/+t/3JMcjO6aFVeis9kAUpu+zvlj2VJe9d+rVoiVv9NzVzaeYZQR7BV5gsqvdpCme6G+DbnFrQnzg66jX3yS9aHGSvt3+DtfxKrlyJMiZLN1aJ4IP/ANczA6wRgRti66P2vLrZSJ6QLwcEZqlqYX0v3bw0eY9KunJr5SZZkiXdXfcLKn7Kks10fNCHRjpTMoJhUkX0qDLlk3QW+EuxYjdkTHP9JJ6KTXxIv9VFarf7Wd/adoJk23JvFguR7NzrUtZT3qSBxhX8TOi82oKJ0lJmFKTLWhOKmclKgNPxKBbZHEdKekhrpwmlHsyEBDBV7IqLuw+blF5Y/wCKc+SkJnIE8DAKvXJn9osQrez74v0NSHGcO0qaJ9bTnyhLpu0zvuitqTZ8s+1p109y6lN8l1sMSAQCPvHi9un/AN1Uf1s3/MVHY2l+Lk1SSJMlMsn+davaEbksA+990cDOnFaipRdSiVKJzJJck8Yva6MoScpKr8E7jVjNKKd0O2Yfi4ecK1EgpUTozB8onR1QQ7vjq4wc2kjb3R6naZ51VCEqUVlhxMN2p8I3+RiXWKBoPdC1dWBYAD5vjuMGWxwkSs9JKVMWxGIzy0Qf3Yhw7g5viW1DwhOjqwgF3xOjdDHWaNvdEu7KVUNxkKdZI290ZEcWVaB9VfUe77xpVmMCb2QfLVxhUzFJbEvjp284spU6/LJ0sQd7RbtEqmVlNKvKAdnh4WX9XL7wrZ/5g4+Bh+nrAc8D44D1hk34BJEBZf1cvvGLs9gTeyD5RObWas3bm3kYDTrwUNF0+CYybM0gVNKvqZ2h0WZ9XL7wrZx7Y3GLRZwbDHAP6aYZSaZKSaFhZn1cvvGptBdBN7IPl94MhABBcMA23UNMTqT2FbjG5OzcUIU0q+WdtMNizfq5feFrOPb4HyizipSaYRimhU2d9XL7xCZRgJvBT6cvvDkxWGngHy9YHU/lncPEQKTM4oTppF8s7YPDPVv1cvvALNPaO7zEWTwyk0wjFNCnVv1cvvA59FdSS78IbTUOcizsDoP7YwCqnXkKbINjtf8AffGUnZnFC1LT3yQ7Nxhjq36uX3gFFMa+dQ84dl1QO/HDdGk3YRSrIA2cPm5feBVNHdS7vwglRVOGGRGPccOQgUxf8NWwiMmxpA6WnvvizQc2b9XL7xCzDirh5w+8EpNMqMVQj1Z9XL7wGqo7iXd8Wyh5FQ+YIcOCcjp8MYVrpt5DjJwx14F4E3YtKhelpb74s2yDGy/q5feNWWcFcPOHYJSdjGKor12cAHK2G77wGro7gBd8WybQYsZp7sHwcF/SFbTHZG/yMCbsWkLUlH7QEuzbHg/VX1cvvG7KyVvHhAZ9SVqwJZ8te3bDmzYoL1V9R7vvGQkZp1nvMZDT9wtGFJJYY6BFpJk3JZGliTxEC6zTqPKNLtJJBDHIjREu34FUhaz/AMwcfCMGX71JiFLNuKBOj0g/t5fyq7923ZFPsERB/fFUEkHBX6D4JiPvEvUrv++2M96QAWCnIIx3fYQGN2ae2Nxh+exIdTFOPeQ3hFTSTwhTnblD3WaflPKNK7MqoMZScr306MwC/FjBZ6wZamxDGFRaaflPKIzbRSUkAHENojUzYMs09vgfKHypyGUGxDbYqaSoCFOdTYQ2bRQWJSXGWWHOGV2Sug5pSV3icNPcxG6JVIAlkDIDzEA60TqPKIT7QCkkAHHdGpjg1Z+Kjowz4iHfd2LpJByxx38fSKykqAgknU2EN9aJ1HlDK7wEaocuBm0QKuP8M8PEQDrROo8oFU14UkgA8W1xKTsW1RqlOC/0+caf98UwOmnhL3nYhsIJ7xL1K/f/ABFshGn/AHwVEln+GreIj7xL1K7/AL7YjOqUlJCQQ5Bx2QCEs8PeDtllxhk0zOxOOb44bNuffCFHVBDu+LZQz1qnUeUErspVQ2pAIYiFbTPY4jziBtVOo8oXrK4LSwBzfGJSdlNqgtmHBXDzhkEue0MWIDZDTviuo6sIdwcWyg/WKHe6XyfDKM07MmqJy6LFV4uDo4vjEbU+Eb/IxnWidR5QCsrAsAAHN8d0ZJ3kzqg1lZK3jwhafTlCidGYPh+9kSoqsIBcHE6IZ60TqPKHKZsUVjRuLLrROo8o1Db9gpe5gs5B/mPePSNLs1IBLnAE6PSChKQ3aHZ2B9XiT3waYeydx8Ii2VSKellX1AHTq3Q/1YnWeXpCln/mDj4GLYiGTaYRSoU6rTrPL0gaqFF0qBJYHlwh2YdGvUQDwgcxToJ+k+BgtjSKylkhamO3KHurE6zy9IVs74xuPhBrQqMbrsNJ9dkU7ukSqoKLNTrPePSIzqBKUkucA+j0hEqKSGLFtHGLJU29KJ1pPoYHaHDEqOSFqY6nwh3q1Os8vSFLMPb4Hyi0vRpN2ZJMX6tTrPL0iFRQpSkkE4bvSDCo2dl2vPwx4iB1M68hTZNnrLjLY3jGTZmkLUckLJB1PhDfVqdZ5ekJUK2vkaEkw9KrAcDgcd2ZHlDJu8ExS8mjZyRpPePSBVFGlKSQSe7XGp9ZeGGGGPd94gVdhfD/ABGMmxaRGjkBZIL4DRDKrPQMyRvI9IBZZ7St3nD00g9knPw0+EZt2ZJUA6uTrPePSA1dGEJcE6M2hmWsXnvAk4ZAbfOIWkewd4gTdjSoUo6cLd3wbKGerU61cvSBWVmrh5w+0aUnZopUJzLPQA5KmG70gNXRpQlwTmM4emrbhniNOGI1aYBaQ7HEecCbsWkLUVKFu5ODZcYZ6sTrPL0iFlZK4ecAqp19TPkWA0H7wu2wxQ11YnWeXpC9ZRhABBObY7oFLqChRIycuNeMOWp8I3+RjZTNiheipAsEknA6IZ6rTrPL0iNlZK3jwhxSwATqxgbdikqFerE6zy9IyDCYr5P/ACEZBbNSAr/l4/44Mn8v+x/pjIyFmRXWf+YOPgYs5hxEZGQz7NHoQrD/ABh/Z8YdmpAQpsMFZcYyMgfgEV9nfmDcfCMtH4zuEZGRf7g8AJmfd4CLCX+RwPiYyMgl0jIWofiP6TE6Q9pP6S//AJeg7oyMjMyHpAdCdw8IjXfAr96RGRkQuy/BX0f8/wCgxIZ8f9RjUZHR9keDWjh/pEFV8C+H+JUajIzMbsrNW7zgtX8XDyXGRkS+xXRuZ8Z3p8ZcStH8s7xGRkHlD4AWX/Nw84dB7R4RkZGl2aPRXyA81T4veeGbS+DiPAxkZFPtB4B2Vkrh5wmfj/tecZGRl2wfSBxZWp8A3+RjIyF9oy6YrKLSlfqTB5I+MaLyf8UbjIGYfjIyMjkdD/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data:image/jpeg;base64,/9j/4AAQSkZJRgABAQAAAQABAAD/2wCEAAkGBhMSERQUExMWEhMTFxYWGRcYFxgUGhgXGBUYFRgaFhUXGyYgFxkjGhkTHy8hJCcqLC0tFh49NjIqNSYrLCkBCQoKDgwOGg8PFykkHiUpLCw1KSwsLi4sLCwsKiksKSwpKiksLCk1LCwsKSwsLCopKSwpLCksKiksLSksLCkpLP/AABEIAPIA0AMBIgACEQEDEQH/xAAcAAEAAgMBAQEAAAAAAAAAAAAABQYDBAcCAQj/xABDEAACAQMCBAQDBQQGCgMBAAABAgMABBESIQUTMUEGIlFhMnGBBxQjQlIzYpGhU3KCkrHwFSRDc4OTosHR4WOy0lT/xAAaAQEAAwEBAQAAAAAAAAAAAAAAAQIDBAUG/8QAKxEAAgMAAQMBBwQDAAAAAAAAAAECAxEhBBIx8BMiMkFRcYEUsdHhM2Gh/9oADAMBAAIRAxEAPwDuNKUoBSlKAUpSgFKUoBSlKAUpSgFKUoBSlKAUpSgFfCa+1yP7W/GfMZ7GJykMYzdOMjVldXIVvTSQXI9QvdhUNpLWWjFyeIkOM/aFNfXAsuEsMuWV7sjUqqpxI0IOzKuw1nYkqFzqDC62FrBw+2CvLpRN3mnk8zsfieWRzux/lsBgACuOcD8RmwhdLZU+9zYEsxAZLdFzy4I1G0kqgkt+VWYjLadIg76bWxmuJGlcZPMmbWRn9OrZB7KAPasnYl9zeNDl48fU7VP9qnDFOPvOv3jimmX+/HGVP8a2bD7ROHTEBbuJWbYLITAxOcbJKFP8q5h4f8AXt4AwX7pCekkyNrPulvkNj3cr7ZFdA4R9k9hDgyobx/1XBEi/SHAjH93PvV4uT8oznGEeE9LijgjIOQehG9fa+IgAAAwBsANgB7CvtXMhSlKAUpSgFKUoBSlKAUpSgFKUoBSlKAUpSgFKUoCA8b+KBY2rSDDSueXCp/NKwOM/uqAWb2U1+eOJwtKywlidZMsz9282ST7u5J+h9KuPj3jv3u/kIOYrUtbx/wBYEc9/q6hPlECOtRnBOAS3UrCEAYwJJWyVTbKqAN3ffOkEY1ZJGRnlsnz9juqrShr+f7EXNOsa6VX4R02VVA7sx2Ufz9AanPBnhfijzC6ht4H2Bje6R1iTB6xLrDsx/pOWdhsRVssPszgjZXaWaSRG1qSUVVb1EYTB33GrURVgWe+t/NHMb1RkmKZY1kYekU8aoqt1+NWB6ZXqM67a0+WLu6SxLgtPCWnMS/eREs2+oRMzR9dipdQ3TGxG3v1rbrT4RxWO5hSaIko4OxGllIJVldT8LKwKkdiDW5XccIpSlAKUpQClKUApSlAKUpQClKUApSlAKUpQClKUAqv+IvHlnZOI55DzGGoIiPK2nplginSDvjOM4OM4NTs0ulWY9FBO3sM1+b+JpdMebNiK5u255RwWcRsSAzLkctAAqIDu2g+VQM1WUsWmlcVJ4zHdToZplgLMrTYheRHiB575QMHAI0u5Vj+5nuK7JwThCWsEcKdEG57sx3Z2/eZsk/OuMyxCRCurPUahjIYd9ujA4PsRXZPD3E/vFrDMRhpI1Zh6PjDj6MGH0rzbnvJ3tZiJClK+1zA0/Atz/rPEoR8MdxG4HYc22iZsemWDN82PrVwqh+CbpU/0pduG5ZumXKozkpbxJExCqCWAYSdB+U1eo5AwBUgggEEHIIO4IPcV7VfwL7HnS+JnqlKVcqKUpQClKUApSlAKUpQClaPF+NwWsZlnkWJB3PUn0VRu7Hsqgk1Tr3xvdTnFrELWL+lnGqVh6x24OEzsQZDn1SmAv9K5tacfvbZtfNe+jONcUgjWTHdoHRVGrvoYYPYp3v3CuKxXMSywtrRs77ggg4Ksp3VgcgqdwRUtYDbpSlQBSlKAVwP7Rreaa/4qyHSLZIdTn8qG3j5Ua46u8jPj0yx7AHvlavEOFQzxtHNGksb41KyghtJBGQeuCAfpUNaWjJxeo/OVpbCNFQdFAH/uuo/Z9bFOHQA/m5knyEkryAfQMKj/ALT/AAPbWtqLq1iEJjkjV0UsEeORuX8GSFYO6HIGdiO+259m0wbhlsAMaA8Z7bxyMhOD64z9a8/qIOK9f7O6Nin4RYbkPobllQ+PKWBKg+pUEFsdcZGfUda14Y1t4WLOz6A0ju5yzEAszMeg6dAAAAAAAAKw8PsXvZ7gGeSCG2kWIJEVVpGMMcxeSQqWC/iKAq4+Ekk5wNLxPwe4gi5HOM9veEW3NlC64GmPLy5RQsqEMQuwOvSCSGytI9PNxTKO2KeEl4S4rDaWNvFKWNw0YnliijknkV5yZmLRwq7KNTMASMbe1S/hu/tn5i28jeU5aB1aJoi2T+xlVZI1Y5IBGPStzgnA4bSIRQppUbk9Wdj1d26u56kmonjlrjiPD5U2kJuIpCMZMBgZyG9VEywEehPua9Q4iy0rxKW0nSAWwcAnSCcbAsAcDPfB+VRHAuJXMjMtxb8ohc5G6htRGlWyRIMeYMMHB8yodqAmqUpQClKhPEPiZbfEaASXDjKpnYLnGuQj4UzkerEYHfAE3WvecQihUtLIkSgZLOyoAB1JLHpXLeJ2l1cHMvELjqSUjIgi3ztph0uVGdgXJ2GSetaEPATGQ/ItZpCfM+lomx66m5pY9OrD51btB0eT7QuHjOm6jlx1EObg/wB2EMah7v7TVmDJYRtJICVaSaOSGOE7fGrhXdt8hFx7ldsxQQshVho1AghWIwDts64IOO4xilrapGgRFCqvQD/O5J3z3qe0GCPhuZOdO7XNx/SSfl9okHlhX2Ub9yetYZ5nJMSu3PEJYlUCpljpDAsGw2VbC5I65ztUhJIFGScVozXxPTYfz/8AVWwgyWcjRxRiZg0oUayN8tjfoB374H0rzZcaktZzNCupXxzocgc0DYMudlmUbA9GAw35WXTpU4Rp1jhPFormJZYX1o30II2Ksp3Vgdip3Brcrh8XCIkJMa8pj1aJmhY46eeMg/zqWtOPXsP7O6ZgBgJOonX5lvLKTj1k71TsZOnWq8uSASBkgbDpn2qpeG/HZmmEFxGsMj55bIxZJCoLFcMAUfSC2ncYB32q31QkgvC897IHe7CRhiOXGE0su2W1HmMCMnSOmdGdtWlXGfF8UEnJWOW5nwGMUKqSinoZHdlSMHBwGYE42BqczXP+Hc0x3jRhfvLXV0MyAhcrM0cRfSMlRCsOPUAb75rG6z2cdRpXHueGl9oni1JuGzwy289tI/K5YkVWV3WaNlAlhdkG4zhiCQD1rz9l8RHDYsjGp52AxjYzvj6VvItwz8q4hWa3lVkYkJ5TpLeYBsPEwGn4QQdPXOVlrCxSGJIoxpjjUIo3OFAwNzufnXDbc5xxnTCHa+DARLbzNcQKJeYFE0OrTzNOyvGx8qyhSRvgMAoJXSCIPxR4xlkthAIuZOjx3E7Ov3eKGGK5WUczzSENhQMjOQsjA+XFTw5dwG21KjsmQxAJQ6X+Ejo4ZSD3U1mtbOOJdEaLGg/KqhRv12FIdRKC7RKpSemlD4vltbfD2N5O0as5cSwThurnEnMV2AyQPwwcAbVN8CtGlYXkrxyPJGBEIjrjiifS5CSEAylyEJfCghEwowS2nb2qRjSiqijsoCj6AVreF5/ulwbQ/sJ9ctt6Iw800A/nKg9OYOiV009R3vtkY2Vdq1FypSq9xzwmZphcQztbT6RGzrqIZQSykoHUM6kvjVqXznUrYXT1mBYaUrFdXKRo0jsERFLMxOAqqMkk9gBmgNPjvGltotZ8zMdEaZwZJCCQo+gJJ7KrHoKoMMbZZ5G5k0h1SPjGT0AUflRRsq9gNySSTnuuJvdSGdgVTGIUIwUjODlgdxI+ASNsAKMZBLeaukQKUrTl4hg4UZ96uDcrzJIFGTUe16574+QrAzE9TmmEaepZSxya8UpUkClKUApSlAYLzWAHj/axMsse+MvGQ4BPo2Cp9mNdhsr5Z4Elibyyxq6Njs66lOPqNq5LV1+zO9zbSQHObaVlGe8cgEyY/dGtkH+7qk18yyJXwtwA2sb6yGmmfXI4JbUQqxrl23Y6VUk7blsAA4rxxXwmssjSxTSWsr6dbR6CJNI0jmRyKyk4wNQAbAAzgACdpWTSaxlk88HPvE3ApIItT3k9xLKyxQQ+SCMyv8JfkqruiANIwL4Ko2x6VtCNbKzIQFlt4iR3Ziik7+rMf4k19a6+93jzdYbTXBF6NLkCeQfIgRA+0vZqweK5ysCgHBkuLSP6PdRKw+q6h9a825pzUIrhHXWmo9zJDh9pyokjzqKKASerNjzMfcnJPzrYr7X1Vrl8mx5qN8QWbyQ6ov28LLNCen4sZ1AZ/S41Rt6q7DvUyI6xumKuk4vUQ8fBL8J4mlxBFPGcpMiyL8mAIz771t1VfAz8s3Vt2hmMiDIzyrj8YbDoBKbhB7JVqr2YvuSaPPax4V+fjUwGpVUmdhFbR4OTjUTNNIDgR6BrxgEKoG7OFEP44vmlkitA3lQLPcEDAbBPJj+TOpkIz0iUHIep8Wmh7aVgfwongYDovM5R1EdwGiC57B89M1S5z/rd9+v7x5uv/wDPDo+mjRVl5IPSk75GN9vfbr7d/wCFfa1uHAiNVZ+Y6AK79NT6QWOO2STt2+lbNaEGrfT4GkdT1+VV6wWRNCeaVSZS8jZUqQwAARskgnVjBxgbbEVv3t4AwJDHWwUYUt1zjOOgwOp2r1UkClKVJApSlAKVgtb+OXWEYNy3KN12YYJHv17VnoBSlKAVM+BLnl8QK42uYCCf34H1IMe6yzn+zUNWWxm5dzbSYyY54/oJSbdj8gkrH6VEvBKOv1X/ABrxh4YBHCcXN03IhP6WYEvLj0jjDye+kDvVgqi2033u7ku+sceq2t/TSGHOkH9eRQoP6Yhj4jXJbZ2R01hHueG7w7h6QRJFGMJGoVfkB1J7k9SfU1F+LWAjtyRkC7tM/WZVB+jFT9KnKivFdk0tnMqDVIqiSMeskTCWP/rRa8mL97k7n4N8TgyFAw1KoZl7gOSEYnsDokHvg+lbsS1XV4qC0FwgH3aeNSZOhMkskMdspGc4/El7be3exwmrRXJDfBspHWOeKtmPpXm5O1dLiu0xT5Ifg0WOISEfntkDf8OZ9O3/ABHq01UvDzl+I3R/LFBbp/bd5pGHzCiI/wBoetW2uqj/ABoxs+JiqD45sDb3C3g/YSqsM/7jhsQy4/SdRjY9vw+wJF+rFdWqSI0cih0dSrKRkMrDBBHcEVsZnLbYaJWjznUGl39WkOR8hkCtuX4T8j/hWpe8HaCQ2cjvhSssEufNJCkqsEYnOXQhEf8AUrKfzHG7WqIIWlbN1a6dx8P+FVDj3i9op/u9vCZ5sAt1wuQCNgMnYgk7AZH0nSCzUqr8M8aMzNHcW7wSBHcDBOvQCxChgDqwDjrms1j4wSeeKKJdSyxNIWJwUILDSy+uV9fzDG1NQMni5mRYJgdIhuI2c9PI2Ub/AO2Pqanga5zwy3nNsIZJC8d4rqhO5injYkI2rs2jHz9Op9cP4b92tEvbaR9SgGWJj5Xw2hxjAxg565/jUaCc4LcC2HEGfcRzvIcdwyhgB79BW34e8Tm4YpJC1vLpDqrZ80Z/MpIHf/PXEfFDz5OJwj86xFfm0O38wKj+EcRklVr2bEa2kLRIucapNO5OfXKjT6kdxTQSDeP15eoRZLzNFGNXxounL5xt1Ax6/I1P23G4ZJnhR9UkYy2AcDcAjV0yCRt/4Ncoh4O5jtsaudcSHl7nyopxn2yxJz6JnvVv8PWRhk4gYBqMarGhO+qRI21Z9y4BPuahNkl2zWpxeZkgldPiRGdf6ygsP5gVTvDXB2ZrS7hkZ2YutwXbJ6HOc7n0xv8AlPvV7ZQQQeh2qy5IOg+MuLstsscLYmvGWGIjqutS0kn9iISP81A71gs7NIo0jjGlI1VFHoqjA/lVZ8KcT+9MJXYMthAtnrPl/GAVrpyDsAdNuM/ut262Gw4vBOCYZopgOvLdZMfPSTivH6qTcs+h3Uxxb9Tbr7TFfK5Dcpt3LHZS8i5ybOSRbiJxnFu6TI5WUrusPOKMrnyjXpOABVt4VqWJA7B2CjLjcN7g+43rz4ShElxxB3AJEkdsAdxykt45sYO27TyE+u3pWOfwE0JLcPn+6qSSbd051vk5J0JqVoSSfyNp/d713ewcoqSfJze1Sk0yYjuMVpcX4skUbSSHCL17kknAVQN2YkgADckgCtNLLiecGGz6/ELmbp66Pu/X21fWpDhfhQiRZrqX7xMm6AJy4YjuNUcRLHXg41szHrp0gkFGmyXEuEHOC5R68GcJeGBnlGJ7mRp5RsdBYBUj228kaxpt1KE96n6UruSxYcvkUpSpBUPtKjVreJQQlw0y8h8Z0Oqs7EgfkMayKfUP64qscK4hzowxXQ4JWRM5KSL8S57+oPcEHvUj4huefxBz1S0TkL/vJNMsx9CNIt1+avWpHZqru4GGkC6vQlRgEj9WNs9SAvoMXiQZqo/jzhOkLcwqObbsshxsWQfEpPoBv8s+tXWaUKMmomRtWc7561fAUu74rHd31jyG1aA8j4z5QVBwx7HYj6j1p/oxLLiSSABYLkMmc4Ech82PYEgY+Z9Kx8ItUsOIPGy4S5A5L/p3yY/qcD6J61aOOcIW5geJjjV0bGdLDcHH+diaggibrwgTdpMkpWJZBK0RzjWNyUHQau/zPyqJu+C3T3EtooIs5Zecz4/K2GZVbp8QxpG+QO1XWygKRojNrZFVS3TUQACce/Ws1TgIfhfCXju7qU4CS8oJg9kTByO3asFz4Jt5JuY2vBbW0QbEbP8AqK46/Wp+lMBpPwqIMkojBeFCkYG2Bjoo6D0z71UOHy3dkyM8EkqziSSRYxkiZn2zgHooTb95uuKvlKYCF8KcMeGORpAEeaV5Sg3CasYXPc7VNUpUkEBxK/YWC2qKS1zfXSlV2aRRNkKPdnkgXfsfSrgvD3kiW1mjtbu8iUI1yIyPuuVHledWDSzgdkKHoW07FtPw54bS7gimZ5I3hurtkeNgjaWkaFhqwSuVQbrhgRkEHBq62lkkKBI0CIucADA3OSfckkknqSTXlTvUNjHzrO5Q7kt8EPbeDoVjCmS4dxj8ZriUy5HcNqwvyAx6g1vcH5wRkn8zRsVEmAOamAVcqPhbfSw2GpSQMEV9vuPW0P7W4ii/rSKp+gJyahbzx/EAeRFJcMM76TDGPcySgZX3QNXE22uTeMdfuo1r/wAUz2V9dCLkiJo4JZOYrnzEPHqDK4wNEa5yD0HTFTnhz7Q5JbiKCeGMCclY5ImJGoI0mHRhkAqrYYMdwOmc1zficMtxLJLMeYZCPwVJjhQINIEjkapACDnbBJPlx06R9m3huMwQXzsZJpogyjGlIVcAlY0ycnYAuSScHGkHFdPTzsnLIy91evuL6q669lH3n6+3gvVKUr0jzRSlKA0uKFiqojFGlcJqHULgu+PQlFcA9iQd8Vq2MbPcTzPnEf4MS520BVeR8Y+JpDp77RJjGTnev4mZMr8akMvbJU5K5PTUMrntqrzbR+cyKTpkAJU7YcDGcHcEgBSP3Bt1oDkvAJNUVs7MdU6yTso6M8x5zsx9AXYY/eHpU3URccKa3lltcBZYA7WrElVe3Z1dAMDopCRNsSNAP5hUvWiII/iDeYDtitWpG+hyM9x/hUdVyDXvOHRy6OYoblsHXqMMu4O3+HStilKEClKUApSnBuDi8nmDySJFbhFAjcxlpXXmFmI6hVMeB0yxyDis7LFXHuZaMXJ4hSsFprGtJDl4pJIydvNoYqrYGwLLpbHbVWerp6tRDWCvMkgUFjsFBJPsBk0kbAJ9AT/Cq/xfiwkHKBAQKGnfsFwG5fzI3b0X5iq2TUIuTLQg5yUUZuD28rW8QkmlUaSwjjd4FUyMZW1csgu2WO7H5Ab1qcStEiZTKongJwxk1OyH9RLEhl6Z2BAyc7VIW3HYn7sr4zy2VhJjrkJjJG/UZFbU0QkTBGM+o/7V8vK2fds9PqI019mQzj1yfLWxijH4caIP3VVf8BWG44iuoxovOk7qMYXP9Ix2XrnHU9ga1LfhUyjlc0LAvwlc83SQPJq6IAcgEZOMdCM1IKkcEZwAkaAsf8ST3J756ms2kn501TbXjPXy/k3vCPB/vPEEjuAs0SxSSvFj8IYZEjDg/tCSz4DeU6D5dtuq8M4osiQYXRzoeaqgggKOXt2/pF7fwqu+DvDEkNo7NmO5vMFzsGhQjSiDr5kQscbjmM3Y1YbGD8VmC6Y40EMYxjYHLsP3SRGo2/2ZO4INfQ9PX7OtJ+T5rqbfaWOS8EjSlK3OcUpSgFKUoCC8W+GBeRLpIjuISXgkx8L4wVbHWNh5WHp7gEUjh14ZFOtDFKhKSxHcxyDqpPcdCGGxBBHWuqVS/HnBCp+/QqWeNQs6L1lgBzqA7yRZZh6jUOpXFk8BE1G3dvpOR0P8vat+GZXUMpDKwDAjcEEZBB7gik8epSP85rQgiKUpUlRSlKAVt+GL4Q3TRtst0AVP/wA0akFSfVowpH+6b2rUrQ4v5lWNN7h2Uwr1PNVgyvgbhUbDMegAOayugpwaZeEu2SaN+8UreXaNsTIsq+8bxINX99ZR/ZpVq494fS5Cks0UiZ0yJp1AHGpcOpBU4XYjqBVCtFt5EDiK8uAwDKZ7hIEYEZGVtjsPmneuejqNgkk20a2V5LdMvFuJRxRsHdVYqwVSRqY42Cr1Y5x09aheCeF7mW3SKO1dQVQM8uIE7GTOsa21YIyEPxfwlpOPvaMiWtrZWzSBmbTG0hCrtkuDGW3Kjcdz6Vnmv7i5Q864kAYY0xnkL88p5z8ixFcvWXLUprM9euTs6SmbTcPn69cGna8Oa0uJbZnRjpSYaM4UOWRlwxJ+JNWe5cnAqQqs2LxwtA+lUxDKjhF+KUSRIVCjdmLh8d6kxYPNvOSqHpCp2x/8rD9ofVfh/rda8q2Kcu7wj2KZNQ7fL9P+jLBxqJ2wjZH6+iHthXOznOfhzjBrHx21eRNCjPcDJUFxumoruEU+Y4IJKqO9Z4+GIhJTMeeoUkLn10Hy598V9nu0gXMkh3OBqxqJ7KqqAWPsATVE0pJwNGm4tWf0dK8FeLYZlS2xNHPFGBich2lVAFMiyqSJN8Z6NvuBkVa65p9lNks0kt27BZEBhS3OzwqSCzzL2eTShGMgKowTqOOl19JU5OCc/J8vaoKbUHwKUpWhkKUpQClKUApSvE0oVSxzhQScDJwN9gOtAcymsPul1LagaY/21v6clz50H+7k1DA6I8VeLS+EgJwV87IM43K5zjHyO3sasXiGya8Z1TQLm30z2r76ZYZFUOjP0wzK6nGdP4LHsKqFxcyTRsIDyblCFdJBhoyN9MiEHG+NwPMPhO4arpkGW9hwc9j/AI1rVMsudjuK0p+H43Xp6H/zVyDTrDcyvlEjUPLK4RFJ0jOCxLNg4VVVmOx+HbcivL8QiD8vmKZD0jBDOevSNcseh6DtWs/EiJUJE9oyMDHLLEYVZiGUoomA5mV1ZGPlg4qJN5x5C88lmt/BZxm4umOAciJVgT+8dTjHrqFfOB8UsY5lis4mleTIMyjUGCjJLXErAygZ/KW67d6g+KM0qk3c5kiHmKNojiGO7KoGv185YZqY8IWAOb6QaUMZEIO2mE4ZpCOxfSmB2VR0LEV5tsJRhtsufodcJJyyCLhiuT8PvkgtUDE/hl4QBuzNG7RgKO5On+HXFTPhnx7EsVxNcTBpJZjJHbqcy6DDEEjWLOQQQwycDYscA5qucK4QSxcj8Ry7MSSwTmOXZUz0GT2xnG9T0qlW5aRc1JLCOPPMk8zCM6UV3yzAIoBKxKyq2pgMt0G7e4qdt3usLm2jXIBwJ9xt0wY8ZHTrWCxhVlgTOrnyPdNt8UaMGj6ehNqPcKasdXs6eux7Jc/k0q6m2tZF8fgracOcSmX7sS++MzIQpIAYoD8JbAye9JuJ3CyBGgjiDfC8kx0kk405SMgN6AkZ7ZqyV4liDKVYBlYYIIyCD2IPUVn+kqflb+WX/WXLw8/CIv8A0bcN8c6xj0ij839+QsP+mtiy4JFE2sAtIduY5Lvj0DN8I9hgV8FlLGfwpAU3/Dky2PZJAdSj2Ib2wK3Ii2PMAD7En+ZA/wAK2hVCHwrDGds7PibZhvrxrcG6jOmW3VnBG2pVGpon9UfGCPXBGCAR2dGyAcYz2rkvCeGm6vIoB+zjKzzn0RGzGnzeRRt3VJPaut1sjBilKVJUUpSgFKUoBWOcNpOjGrG2emfQ+x6VkpQFKveFSxhXVJkjBaROXpkntHOTIojBYXFq+P2Q1MpI0jZeVKP4bF0M30MEjqoCTRcyKTB+LHR4e2wc/wAqsNKAqq/ZpZd/vDexvLr/ALS1uJ4EsBjNpFIR0Mi84j6y6jU9XxmABJOANyTtge9AY7e0SMYRFQeiqFH8BXKvtL4196uPuwObe3/aL1WScgEBh3WNcbdNTnO6CpPxf9peoJHw6XU/M/Em5YeIR6H+BnwJCX5fwZGM7iqJDHpG5LMSWZj1ZmJZmPuWJP1qCUjTn4HEysuCAVZQNTMqZXTlEYlVIB7CrNxPxfLNbGBYRC0ict5NYYKpXS3KAGSSMgFtOM53xisNhaArlhnPTPpWdLBAc4+nUVnKClm/I0Ta8Gnb8N8g64xsoxnHbckCvF/xMwwSEQSghW0+UNlsHGTGzYycbmpSRGPRtI74Az/E7AfT+Fal9HFGhd05hXpq87FmOlVUvnBYkAfOrkEHwnxPaNLtMipHBFGpbMe+ptYGvHQLFVpjkDDKkMPUHI/iKjLTgEfLIlRGeRuY5A6PgAcsjBUKAFBGDtnqTX2HgMauGCKDnVrT8JsjfEnLwJAd+v1B60BKUpSoArDczMNKohklkYJHGOruegz2UDJLdFUEnpWasXhHxAltxGV7nZWhAVhBLKYiXGEEkYYLqAZnJAz5NyFqQzpHhLw0LODSSHmkPMmkxjXIQBsOyKAFUdgo75Jm6j+FeILa5zyJ45ivxBHDFf6yg5U/OpCrGYpSlAKUpQClKUApSlAKhOMeNbG1YrNcxo435YOuT/lJlv5VvcatJJbeaOKTkyyRuqSD8jMpCttvscHauEy8BuLXySWc8Z7skbzqx7tzYg2rPXLYb1FY3WSgtjHTWqEZvHLDpF39slkoJSK6mA/RAV29QJmQn6ZNUrxn9qKcQWKGKK4S3Ot5gypl9JARcRyMXQHXrTGchM7ZBhTL+5L/AMmX/wDFaFzZMzB44bgnILBbeY79A6+TAcf9S5BztXLHqLXx2f8AGdMunrS3u/Ylre5RxlGDDpsc49j6H2rds7TWf3R1/wDAqMTw7PMdQsbrmYHmEMsJ+kjBcj5n51McK8J8ZGFWA6Ov+stCp+QaFy2fmh+ddFdjl5i0Yzgo+JJkkBX2s1zwK/i/aWZkHdreVJQOnVZOW/rsqnpURLx6FGCylrdj0E8b25Py5qqD9PWtjPTbu7oRrqOTuAFUFmZmOFVFG7MTgADqTWHi3h2SK4tDcN+KyTz8oHKQ6OVGi7ftJPxXLMdsgBcDJa1fZ3wZZz9+kGQGdLYdQFGUaYerOdQU9kG3xmtz7ROCyNybqJGkMAkSRFGpjFJoYsqjdmVo0OkbkFsZOBU4V3kqtKxW9ykihkYOp6FSCNtjuPestVLClKUArHDAF1EDdmLE9ycADPyAUfICslQXEvEZ1rBaRm6uZG0Iq7qH76mzvp3JA6AeYqN6A3722M0sUMI/1uRhynHxQjI1zauqqi5PXzbLvmu2VUfAHgX7ijSzvz72cDmydlA3EcQ7IPpk7+gFuq5RvRSlKEClKUApSlAKUpQClKUApSlAKUpQCvLxhhggEHsRkfwr1SgPKIAAAAANgBsAPQCvVKUBA8W8D2dw5keHTK2CZImeB2wMDW0RBfbbzZqKm+zGInK3d3GPQNAw/jJCx/nVyJriPH/GsvEMnUVtSW5ca5AdNwGm/WWHm0HZcgYJGo43WxqjrNaq3Y8Rm8SyW9q8S2txNfOGbm5aMqFwVALpGsZIbqAdQxuN6g73xHc/7OCNR+pnaQgd/wANVGT171iil1vy4w00n9HEpkb6qgOke5wKuXAfstuJsNdt92i/okYNKw9HkGViH9XUf3lNckLbrX7scR1SrqrXvPWUzh1pc8RflRl7httSj8GCMEdZWTOVP6dTluwPbs3gzwNDw9PLiSdgA8ukLsPyRr/s4weij5kk71M8K4RDbRLFBGsUa9FX17knqzHuTknvW5XbCvt5b1nJOfdwliFKUrQzFKUoBSlKAUpSgFKUoBSlKAUpSgFKUoBSlKAUpSgFcO4FwW3PFbyIwRGJXXEZjUoNj0TGB/ClKYNw7TY2EUKBIo0iQdFRQij5BQBWxSlAKUpQClKUApSlAKUpQH/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data:image/jpeg;base64,/9j/4AAQSkZJRgABAQAAAQABAAD/2wCEAAkGBhISEBQUEBQSFRUSFBQUFBQVFRQUFRQUFBQVFBQVFBQXHCYeFxkjGRQUHy8gIycpLCwsFR4xNTAqNSYrLCkBCQoKDgwOGg8PGiwlHB4sLCwsLywpLCwpKSwsLCwpLCwpKSwpKSwsKSwpKSkpKSwsLCwsLCksLCwsLCksLCksKf/AABEIAOEA4QMBIgACEQEDEQH/xAAbAAABBQEBAAAAAAAAAAAAAAACAAEDBAYFB//EADsQAAIBAwIFAgQDCAECBwAAAAECAAMEERIhBQYxQVETYQciMnFCUqEUI2KBkbHB0fAzchYXJEOS4fH/xAAaAQACAwEBAAAAAAAAAAAAAAABAwACBAUG/8QAKxEAAwACAgIBAwMDBQAAAAAAAAECAxESITFBIgQTUTJhgSNCcRShsdHw/9oADAMBAAIRAxEAPwDurTA6QzCJgz1JwwTGMIxpYIwEWI8UmybBxGxCMQk2QDTGMMRsS2yEXpRaN5NiLEmwgBI58R2MCo4k7AD95Xuqzafk6+TCdiev9JGxjJRDP3Ktkltz3JlGqmDkf8M01zbhhOReWRH+50cWReBNS/J2OE3vqUwT1GxH+ZbmY4dcenUz2OzfbzNQrZGRuDMmaOFF4ewSpkbLJzIiN4tMYVyf0kTLt/WWmpyJgN4xMGilpkdRJaI7/wDMSELtiPVFGis+egkXpnb9ZbYeJEy7RssoyD0/aKTaR5jS3IBtSN4OJJBInCHaAxEBJI2JNk0CRGxDKwQISAxiIbQQIUQYRjHj4k2EHEeC9TEhLyyWyBVKvYSAiFBJjEtABMhaTGMVl0Ehg6MjeSEQZchyr/hRO69PEt8IuMD0ydx0+3iXFletaAnI2YdO0u75LTK60X9o2INInG/WEYgvsEr5kTL7SYwH6SyAVmTbaQuu3vLD5xIWyPG8amBkGj7SEjeWTTznMiaOTKMj0D3ih59xFLbAbCKERBnFGjRQiIgJCAxYhGNiQgBWMVkgEZyBJsAA95BVq4O0KrUkRSMlEAcwZJojaY0hGYsQsRoSAxRzBYwogJMjcQ4sS6IQh4SxOnjEYCEJOhxCIkWJKjZlGQdhBYQozCAhBUSBVTbpJyJEy7xiZCqyDvAdRiWGEjZPEamV0Vsxpa9IRS2waNPiPiKPicgsMBFFHEBBogI5MjdoUQZ3kZMeKXQASsbEIxoQkZWCRJSJDXqhFLMQAoJJPgDJMtvRP2QLSnd8RpUhmq6oP4iB+kynH/iNT0abTLOxxkggL7jyTOLY8jXd0fVuH06t8tkuR9u0z19Rt6xrbNM4et30b234/bVDhK1MnwGEukZnnHF/hrVpIXovrKjJXGk4HiX+TePPc06lrVZteghH/Fp6EH3G0M/UUq42tP0F4p1yl9Gts+KUarMtKorMv1Adv9y7OFy3yxTtNWH1u31N0IHYae07pE0xVNfITaSfQJEjK7yaA8cmLABhoIEfMLCTRoynIhGUAC0jMlMEiFBIDIismeR1CIxEA9P3ig+oIpfsBqyIwWHmMZydkBMZjEzQCYUiAuYEOCRLoGxojHYRjDsgMUIQWMOwjFpBdUVdGRxlWBB+x2MJm6+3X2Hmee8Z+JxWoy21NSBtrbJzjuB4i8mSYXyGY4q316M3xfhdTh94radSqwemSPlZeoB956rwDjdK6pCpTI/iXureD/uYCpzxSu6ZpX1IAH6alPqjfm0zPWnFKtnUb0KmzAjUOjL2OPP9pgnLOJtruX/sbaxu135R7BxnjNK2pM9VhsNlz8zHwBMd8O+FMalS6cYDZCDzk5Yj26CDy9yUbkLcXdU1A+4UNn+TN2+039KiFUKoAVRgAbAfaa4VZaV0ul4EU1jXFezyjji17G+NUEkMxZWPR1PVTN3wLmyhcquGC1DsabHBz/D5E6HFeEUrimUqrkdj3U+Qe0zvDPh3Ro1lqeo7aTqVSANx0yYZx5Md7jwR3Fz8vJrDBIlXiHFqFEfvqiqfBO/9I9nxOjWGaTq+Pyncfym1Wt62Z+D14JiIwG8NREV8RmwDDaSAyMe8cQMmg9oJjgwHWQgFRpVcZ9pa69JE5PtGSRkH7MIoWto8v2A1TGATGRwVyO8U5KINqjEx4xEsiAxjCxEBLE0CBBdsDJwPOdhDInA5z4XUubV6dIkNsw/ix+HMrTaXRaUm9M5/MfxBoWzFEHq1B1AI0qfc95nKfxXqavnoJp9iQcTiclVbend6bxAcnSpboj9PmU9fE9eueEUKq6Xp02Uj8o/qD/mZIu8nyT0aqnHj6a2cBObKF3a1vRJWp6T/ALtsaunbz/KcH4V0aLrWDorVAVI1AH5MHpn3nP5x5NayYV7Ut6ed/KHwfIMzlvUr0V9ekSofUhZfJHzKfGxiry0rTpeBs45cNS/Jpuf69iW9O3pg184LU9lBzuCB1MyAtmDenUBU56MMYJ8/eekfDnl2gaQuCVq1Sfv6Z64wfxe863MHJNO6r06rNp04DgD6wOm/YyP6esq5/n0BZZh8PwYTk3mhrOqaVfV6bHBHdG/MBPWFOQCOhAP8jOTxHk62rVVqunzLjODgNjpqHeddgAPYfpibsEVjXFvr0Zs1zbTQJnE5v4uba1aomNRIRT4J7wrjnGzRirV0yNtgSP6gSjx6pRvrOqtB1cqNY09crvjBl7tOWpfZIhpra6MlwTkqreJ69WrgOTgnLMcHG/iUuL8BuOH1FdHyuflqLkb+GE03w14zmm1s31ISyZ7g/UP5H+81XFOHLXpPTcbOP6HsZkj6ebx8k/l+R9ZnN8X4OfytzALqiG29RdnX38j2M7WqeVctmtaX/p6SSW0Ov5lPf/M9TIm36XI7jVeUIzQprrwxYiYxdIJmsSSqYxkQfBkurziDwQEyCoOv6SY7iVav9peSMb1PvHkO/lo8boqdXh9zobQ3TOBOtKPGOH5Gpe28fht5rXB6j9ZzqSpckEuSGjeU3LBHVipwwBBKnwR2kxE8h49Z3HC731qRJpuxKnswO7I3vM13w7G48fM9czFqnM4DxyndUVq08b/UvdW7qZjbPnivR4jUo3h/dmoVGQB6Yz8hHlcYheVJJ/kix09r2jS82c1JZUwSNVR86E+3dvaeeNxri1UG4Q1tAycqMIB7DuJf+IZU8ToervS00s+Cpb5iJ6Vc3VKhS1OVSmq+wGMbADvt4iG3kp96SHrWOV1ts8L4rxP9pPqMoWqPqK7Cp747NN38Oec9YFtXPzD/AKbHuB+A+/iYzmKql1cVKlpRZUA1NgZG3VyPw5lKnasafrU+tNgHx1Un6W+2R+kxzdRe/wDzNNQqnR7NzlcKlhXL4IKFQP4m2E4PIHAVqcNZa65Ws5bB8AYDDwc5nA4Zc1+L1adKs4WnRUFwDgvjq2O7f2nqVtarTRaaDCoAFHgDpN8ay1zXjRkt/anj7OLy1yoll6mh2YVCNm6DHT7zugREzLcx8+0bVjTAL1B1VdgvsT5j25xr8CUqyPryacmY/wCJV89O0AQkeo4UkbfLucTj/wDmw+d7cY/7j/qXeK8To8UsnSicVU+cUj9WV648jGYrJlm4al9jpxOaTa6OJwb4fLXtkrPWK6wW6AhRnuZnqd01nck0KgfQ2NQ+lx3GPEls+I16lNLMMFU1O509fwsfGZtm+G9IWrIDmscEVD01D8I/hmOcf3F/TXa8ml1w/W/Jn6/DqjsL7h4OC2WRfqpv1YY7qZ6PYVXakjOulmUFl8HG4nH5N5Ze0puKhBZyDgHIXHv5miAnS+nxuVyfl+UZM2TfRD+zJq1aRqxjOBnH3hmPOTxfme3tjiq+GO+lRk/zx0mhtStsSt09I6bCAWlPhvHKNwuaThsdR0I+4mW5+5iemVoUTgsMsw64J2A8QXnmI5+UXjG6riaa747bo2l6tNT4z/fEt21wrKCrBh1BByJ59b/Dmo1MM9QK5GdJGcZ6AnzOXwni1awuCrg4Bw6HuM9R/uZv9VcNfcnSY77MvfF9o9bJ/WVqpxGtrwOispyrAFT7RqjeN8zpR2ZX10Pt7/1ikeTGjCpsSuRg+Jnr+gaNTWvT/E0UiurYOpB//Jysd8X+wSCnVDKCO8q8W4UlzSalVGVYf0PYj3Eg4ZUZHam42B+UnvOrDcpPQU+9njaPccHvCDlqTf8AxqJ7eGAhc48Sp8RrJ+xUqjsqHW2NyAMgY9vM9Q4/wGld0TTqjr9Ld0PYrPLOD39XhF6yVlJRvlbb6lz8roZzskufjv4s347V/L+5FIXLXdutB969DPpE9XTvTPuOokvCkueJVqdvUq4WmvRuyrscDu09Dp8l21S6S8QnDaagQbKzEZDZ7ecTqpy3brcftCoFq7/MuwOep09My84HvtlazyuhcK5coUKBpU0Glhhydy+RgljMjy1yI9G7rmqB+zsroBkH1FY/KCO2P8T0LEYiafty9bXgzLLS3+5h+Xvh7+zXZq+plFz6aj6t/wA/2m11Tn8f4uttbvVbHyj5R+Zj9InmB5p4rWzWp+poGfoT5Bj+8DuMXSGKLy97PSOZ+JGhaVqq/UqfKfckAH9Zi+ROV6Vwhurn94zVGGk9Mjqx8mVKPPDXVtVtrrAd1/d1Btll3CuO2cdYPI3NiWyvb3OVUklW/KSMEEdvvM7yzeSX6GzjqYaXk3SNZVc0h6DY2KDT/wA/pPPOb+AGwuErW5ZUY5XyjDqufEh49y7Tp6q1pc06ij5sBgKi5328zncR5lr3VOnRqkNobZvxHOAAxlM2VNaa7L48bT2n17NlW5Rp8QpU7mmfSqVRqcAZUt3OO282lnbFKaKTkqqqT5IGMyvy9YGha0qRxlVGfudzOjOlijit67MeTI29eiMiMYF5cimjOeiKWPvpGcTytL6/4hUf0nIVd9IbSqgnYe5ky5lj0vLYcePltt9HqbTya2sluuJVErsQGepjB3yM6R+kn4fzTd2VX07nUy90fqB5UyvzIuiut3bHNOqdan8rj6lPg/7mLPlWSU2vD7Rqx43G/wBytdUK3Drr5TgjdW7OvuJLzVfrWelXT8SgMPyunUQ7DhlbiVSpUqOMj++MgAdhOOlswc0m2OrTg9m6AzK3SnUr4vwOSW+/KPXOC8SWtQR1PUAH2IGCDONzvwAVqPqIP3lMZ9yo6iZTlbj5s6rU6oOhjhh3VgeuJ6RRrrVTKkMp7g52M6+Gp+pxcX59mO5eK9oxfIHHetCofenn9RNuxGJwLDkylSuPVDE7kqvQAnz5E0IAxNH0sXEcb9C81TVbkr6fYfrHknpDyYprEmwizFFOMAp8RtNQyv1Df7xrWvrX3GxHgy5mUbinobWOh+of5l0+tMJYxOZxrlyhdBfXTVoOQc4PuM+PadRfaNjzA1vyFNrwBRohVCqMBQAAOgAGBDxGLAe0iF5TJwHT7al/3JvQNN+CaV7m9ppj1HRc/mIGftmTMZ5fY8MHE767/aGcCkSFCnGPmKrjOw2EFVroZjhVtv0dv4n0C1jqXcLUVjjfY7Zl3kC8R7CkE2KAq4H5gSd/uCJi+IPX4bUNCu3rW1ZSMHJ+Q7ZUH6WErct8dbh9fDamt62CD5X8NQe43BmX7i+5t/yavt/09L/KO5z5yLkG4tl361KY8Dqyj+4nD5Ss6F83oXCt6gUlKqbHA7P5+89bo11dAyEMrDIPUEESvacHo0mZqdNFL/UVGCY54E65LwKnO1PF+TC1fhIuflrnHgr+mxmc5x5UWy9HQ5YuGJyMbqQMibjm7ng2lT0kpFm051E4XfpjHWZmy4HecTrLVuspTHcjSNOd1Rf8xGXFD+MLsfjq/wBVPo33Ldy1SzoM/wBRprmdGNQpBFCrsFAAHYAdI5nTlaRhpps4XMfH7WmrUq9TBdSpVQWYBgRvjpPNeU+NLbXXXNNyUY/w52bEl4hSQ8TqLelgrVGBZdsA/SftjEs8b+H9SmNdsfWQ7jH1Adtu/wDKczJeTJXKV+k3xEQuL9m35i5ep3dLfAYDNNx28b91nmlpVNvUehcqTTJ0uvg9nX3E9L5Rt6yWiLcZ1DOAdyE20gynzjyotyuumAKqDb+IflM1ZcLySskr5CoyKHwfgyVHl26oVVe0Yuj40uvQqfzibAcsUTWFZ1/ebFt/l1DGTicjkK1uqetaqsKYGwYfi9ptMR302KeG9fw/RXLke9bMrzHyatwS6EJU7n8Lff3lzlfgjW1HQ5ySxJxuB9p3TGM1Tiib5pdinkpzxI87Ssx3xFc3WMhNz57SGlTPU9T3mqJ9sS2WMjzFFriltA2bKKKLE4YRjGI2IPeFiKQJQoko2g9Oqn/E5vNHNVOyRWcMxcnSF9h3M7F7Q1LtsRuD7icjinC6d9bNSqABhkA96b9iIa3x2vJeNbXLwedmvxHizE08pRBx9WlB7HH1HEe7+F92iFqdRXYb6VLBj9syry5xmpwy8ajWz6ZbTUHb2df0nsNOoGUMpBBAII6EHcHMyxCyLt9mvJkePwujzjkTnWr6gtboknOlGbqrD8Leek4PE+MVuH8QuvRK5ckZIyAG+YEDyMy3z7QVeKoaOzt6bED8+cZ/pibnjvJNvd5aoumoQM1F65Hkd4ON0nKfcss6iXtrpnnnDuBm5/8AU39wFp9d3Bdx4Ve03HDqdlxK29NUOijhFz8rLgbFT7zhD4Q/NvcDT/2HP+pt+B8BpWtL06QOM5JPVj5JjMOOk/kheXLOviybhPC0t6K0kyVXONRydznrLJjloJmxLRjb2RVbdWOWVSR0JAOPtEzBepAHTcgD9ZUveN0KVRadWoqs/wBIP+fE4vN/KlS8KGnV0aQRg50nO+RiB1pPj2xkrf6ukaRWHY5HkbxjPJ722v8AhjBhUJQnAIJZCfBB6TecO5pp1LP9pf5Qo+cDfDDqB95THnVNy1poveLitrtHL594DQqJ6rutKoPlDHo/hT/uZDgfNNeyYI410jvpznbyjTcXq0eKWjekejfKT1WoB3Hg5nn9vcG3c297T1U87g/Un8VNpnzdWrnrfv8A7NGLueNHp/CePUbldVFgcdVOzL9xOhiYjg3JBp16dahXzSyGHkr422M286GGqpfIy5FKfRGREYREjqPjpvNCFgVnwN5Rq1Gb7frLhoFvq/pCFIY+0amkAp0rfEkFOSiMB4/WW5bJoDQfaKTfyEUG2DRqYoopxyCjGPGMhEMZy79DTf1V6HZx7eZ1INRAQQehlpemEw/xB5TF3RFejvVpr0H/ALiePuJlOUviE1rSajXVnCg+n2IP5Tn8M9NtWNF/Tb6Tuh/uJjubvhu1auKttoUVN6gJwA35gP8AEz5sVTXODXiyJrjfgq8lcGq3Vy17c5xnKZ/Ex2GM/hUf4npIlextTTpIhOSiKucYzgY6SxNGOOKEZL5P/AxjRGVanEqStoNSmG/KWAP9IzYvW/BZM5V1zHbU3KPWpqw6gn+/iPzFemja1qg6ohI9idgf1nl/A+TXvaFSsKg16iAp/Eepye0Tly1L4yts0YsSabo0fxH4L61Nbmj82gYbSc5Tswx4g8n8/IaQpXTaHQYVznDAdNR7GcDlrmerY1TRuAxp50uh6oe7L/zea2++H9ncgVKJZNe4KYKHPfB6TPLq3zx+faHtTK434/JgeYeNXLO9OrV1qzasKQyH8pXHSaDka6oVLarZ1G0vWYkZ6EYx8p85nXsPhfQRtVV2qAdF+kH743mX5z5aNlWWpRJFNjlT3Rhvpi/t5cbeSv5Lq4v4SRUK11wq4II2OxBzoqL2IPmWubOZra8oIQrLWU9CMjB6jV3E2nAbhL6zRq6q53Vgwz8y9/aRNyDZas+mftqOI/7FudQ/i/yL+7KfyXaA+Hob9hTV+Z9Ofy7fp1mj+8GlTCqFUAADAA6ASRaXmdHFPCVL9GS3ypsDGem0QpASXHiMYzZUDEAiSSNpZEIjjMBzjpJXSV2YjriMRBao8HUIpYBroosxjOOAfMYmKNCEURiiMhCpxC01rt1G4PgiQ2dcsMNsw2Il/EoX1LSfUXt9Q8iXnxphJyJl+N/ES1t2KjNRh1CYwPYsZf5rvmSxrVKZ30bEdskDI/rMt8OuB21S2NV0SpULEMXGrSOwwfPmKuq3xnyOiJ1zo6ic90Li2rGllai0nbQ31dOqnviedcJ5dq3VGtWRiXpEHT3bIySD52m3q/D8i9apS0rRdGGkEghmXGAPGZieFcer8OqVUCrqPykN+FlOzYmbK308vg1YlOvgankfmE3KPZ3RzlCFY/UR0Knzjr/KRcm1KllfPaVQdNU/KfcfSw9iJByFy5WqVxeP8qAswP52PXAHQbz0YvTNQA6PUAyAdOsD2zvHYZdJOvX/AAKy0pbXpnG5n5MpXgDZ0VF/GACSPDeZ0ODcIW2oJSUlgmdz3JOT9pfiYTXONKuWjM7pzo51/wAdoUGC1qqIW6Ant7+JjviBzHbVbf0qbrUcsrZXcKB138zv80cnU7zDatFRdtQGcjwRKHDPhtb0mDVC1QjoDsuft3iss5b3KXTHY3jnVex/hzaMloS+RrcsoPjAGZqQuYaUdsdAOgHSFjE0Y54Sp/Amq5PYwXEeImCTGFRmgwjBaWRBjI2MIwS20siANIajSRj2kVUjxGIjB0CKDr9opcBr40WYszjhETG1RGDCQfMcGDFmEGx2gtuMe0RizBoGzhVrdQXoVBmnWBC+BnqP1mCueVL+wrF7Is6H8vjw6HrPUL+0FRCO43HsZV4bdlgVf602Yf5hyY1kW/aHRkcf4PPP/HvEaf8A1qAI75psv6icfjPGre9cNVQ0KnQuvzKfGtev857KRn/73mT525dtqlu9RwtNkUkVAAMnGykDrmZsmG+L72v3NGPJLrxpmMseU+IqM2z/ACNuGp1cKR5ml5W5Kr0q4uLmpqcZwoYsTkY3YwfhUzm3qBs6A40Z6Zx82P0m4jcGGdKimXLSbkbEaOYxm1GURhBPMZVhGAIoDiEGjMYUQCBCYwCZdBQxMYxMYDSyAJjAY+P5xicQGOBLpEI6hO8hJ89YVRiekjb+RjUgbH1mKR+ofEUtors2ZMUUaccuLMUaPIDY2YsxZgwgCjGNHkJoQM43F6LIwrJ22YeROxmA6gjfvLS9MJWoXCugYdCJxeZ+WReBA1RkVSSQBnVn2k1M/s9Uqfoc/L7HxOo28vUL+GFNp7RV4dw+nQprTpLhVG3ue5PuZYzFEBLStLRHtvsQEkCxARSbIKMRHMFjIEFoxMRMHMtoqIwDHMEmWQRiZGx2hEyNhmXRADUHiQ1WIG8OqDInY9O0YkTZGW8yM9YRGNpE0ekLZLtFK+sR5bQDcNBiinDLsYxoooSIUUUUgRRRRSABijRS5Y4nM30L/wBwl6n0H2iijv7UANoS9IopUI8QiikCKA0eKQjIzGMaKXAgHgNFFLEBXpBq/wCIopdEIvwyI9P6xRRiAyASJooo+RZHFFFLlj/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" descr="data:image/jpeg;base64,/9j/4AAQSkZJRgABAQAAAQABAAD/2wCEAAkGBhIQEBIUEhQTFBIVEhYVFxgXEhcYFBYYFRAVFRYYFxYXJyYeFxkkGRQYIDAgJSgqLCwsFR8xNTAqNSYrLCoBCQoKDgwOGg8PGi0lHyQuLy01KiwvLCksLCwvLCwsLCwsLCwsLywsLCopLCwsNDAwLC8pLCwsLCwsLCwsLCksKf/AABEIALIBHAMBIgACEQEDEQH/xAAbAAEAAgMBAQAAAAAAAAAAAAAAAwQBBQYHAv/EAEUQAAIBAgMCCgYIBAUFAQEAAAECAwARBBIhBTEGExUiQVFhcZPRIzJTVIGRFDNCUmJzobMHcoKxFpKissEkQ+Hw8cI0/8QAGgEBAAIDAQAAAAAAAAAAAAAAAAMFAQIEBv/EAC8RAAIBAgQCCQQDAQAAAAAAAAABAgMRBBIhMUFRBRMiMmFxocHwgZGx4UJS0SP/2gAMAwEAAhEDEQA/APVtnbOh4mH0UX1Uf/bT2Y7Kscmw+yi8JPKmzfqIfyo/21qxQFfk2H2UXhJ5U5Nh9lF4SeVWKUBX5Nh9lF4SeVOTYfZReEnlVilAV+TYfZReEnlTk2H2UXhJ5VYpQFfk2H2UXhJ5U5Nh9lF4SeVWKUBX5Nh9lF4SeVOTYfZReEnlVilAV+TYfZReEnlTk2H2UXhJ5VYpQFfk2H2UXhJ5V8TYPDopZo4VUC5JjQADrJI0q3XMcb9NfjG1w6t6JOiQqbca46Rf1R1a9NSQhm8iKpUyLTc+nx6yf/zYSJl6JJUWOM9qrbOw7bCq8sGJ3hcB3fRjb53/AOK2rSVXmeumMVwXucc6j4y9jTjhIIWC4rBw2P24kW3+Vt/zHdXT7P8AouITPEkLLu0iW4PUQRcHsNcnthM6MD3jvFaDZu0pMJKJI+5l+y69R/4PQa6HhI1I3jo/Q5YY6VOdpu8fVHqnJsPsovCTypybD7KLwk8qzgMak8SSIbq63HX2g9oNwe0VPVW1bRl0mmror8mw+yi8JPKnJsPsovCTyqxSsGSvybD7KLwk8qcmw+yi8JPKrFKAr8mw+yi8JPKnJsPsovCTyqxSgK/JsPsovCTypybD7KLwk8qsUoCvybD7KLwk8qcmw+yi8JPKrFKAr8mw+yi8JPKnJsPsovCTyqxSgK/JsPsovCTypybD7KLwk8qsVkUBW2b9RD+VH+2tWKr7N+oh/Kj/AG1qxQClKUApSlAKUpQClKUApSlAKUpQGj4aY8w4KYg2ZgIwfzDlP+nNXMScIminTDxopRfo6DSS54y4NnA4tcqqWsxBOU2rdfxJU/Qb9AmjJ7rsv9yK4/C7ViyoJQM0jIt8t8xjVnQsejLkJB6CBVhRp5qV1zKvE1slWz5G7/xnFZzkkOS5Nsh5gieUuCGsRljbQG9xavjHcL40K3R8pe2Y5bMp49QVsdLvDbnZQA1yQL2q4PFYEkoETnRuWtEbZeZEVIte5XEKAttVfTQi9iKPBpIrGznFZyrMqldCVKgWBJb6SwsQTzmBrOVriV9SqnwZBtLbqCQx2IIYKTdSurlG1B0II6bVzmI2zG25X32Pq825isbg6/Xpuv09VdHjZ8CqswWIkXPqatZWe4uLFSEZs3q6Mb7zWmxEWHzMqKgYakZbbiovc+tYxoCRexQXrqpOV9Gc3Z3aZ2H8NscSk8J+w6uvYJAQR80v/Ua7OvO/4X3bEYpugRovxLsR+imvRKrcWl1rseiwTboRuKUpXMdYpSlAKUpQClKUApSlAKUpQCsisVkUBW2b9RD+VH+2tWKr7N+oh/Kj/bWrFAKUpQClKUApSlAKUpQClKUApSlAUtt7MGJw8sJ0zoQD1NvU/BgD8K8YiTncXKGR43IIBsQwVkYX7mYX+Ir3SuO4a8B/pR4/D2XEAc4E2WUAaXPQ4GgO47j112YWsoPLLZnBjMO6qzR3RyOB2RCBoXF73sVscxhJutspBOHS4tY864NzW0XZ0OWAc70Gbizm5ylmVib23823cSDcE1yp2hJh3McytG43qwIP/kdu6rH+I1tvqyyQeqKGUal+Js8bsmIRMkZK3R1XdZQ8TxbgBmAVzvN91ya0W0jHE7spOdwQSSNxbN3791ybDTdao8TwhZzljBJOg0uT3AV13Az+HcjOs+NWwBzLEfWY7wZB0D8O89NhoY5zp0lc6aNCpUdjpf4dbFOHwYZxaSY8YR0hbWQH+nX+quopSqecnKTkz0MIKEVFClKVqbilKUApSlAKUpQClKUApSlAKyKxWRQFbZv1EP5Uf7a1Yqvs36iH8qP9tasUApSlAKUpQCq+Kxqx2BuWb1VUXZu4dXabCs47FiKMuRe2gHSzE2VR3k1yrbckw74h5Y86oyqzqDmzMkJVRc2yAzWsBoFzEm9Q1amXRbmrfBHQF536UiHUBnf4s3N/Q1FIkw3TtftjjI/QVqBw0jIuYpQLkLopLWklT1Qbg+hkNj9yqI4dIxX0clmyWtbNdnkU36LXQW67nqqvqVJ8397fg1Zvk29JG2WZQR95ND35TofhburcwYhZFDIQynpH/uh7K86xfDKJ+KAVsz26VOX0hUg69Ssb9gqTg/wwAkQqr8W5yvqtgbS2Ngbk2iY3A3ad0WHxtSM8lXu8+XmYUmtz0WlAaVdkopSlAVsds2Kdcs0aSL1Oga3dfd8K8/4QYbY+FnVGwwYZvSlZJLR/0hucesDcO3SvSa8m/iJsVhiHEML5MinmRsRcrruG+9bKUlszRwjLdHo2xdj4SJVfCxQqrKCroASwI0IfeR8a2dV9n7PjgjCRIsaC5CqtludTp2mrFYbb3NkktEKUpWDIpStTt3aLLkhiNppb2Ps0Hrv39A7T2VtGLk7I0nNQjmZ943bYVzHEpllG8A2VPzHOi92p7Kqs2KbVpkj/AAxxA2/qkvf5Cq2ycfhrcXCw5uYm4YFsrZXfMwGfnaFhfU91Wp8WqlQWALGyjrORn0/pRj8KnSS2RwzqSfef0Wn7+bFSebFx6pOsn4ZIlF/6lsf7V9bM4aozZMQvFPe17+jv231T43HbUWPxaopLMABe5O4AKWJJ6BlBNzXObXjBa+m7X/j9K6YUo1NJL7aFfUxc6TzQd/B6/s9NpXG8CtukN9HkNxYmInosLlO62o7iOquyrhq03TllZdYevGvBTiKUpUZOKUpQCsisVkUBW2b9RD+VH+2tWKr7N+oh/Kj/AG1qxQClKUApSlAaPb2J9PhkO67SHvHNT+7VqNpcLlhaZGjJCA/aFn/6d5BfQhcxUIATclt2lTcLyVxEDdBjYDvV7/8A6FaeXhVLG0gMTMFPMK5gCMisbmxA3k3+G8VQYqs415Rty8OCIm9WWE4XI8jZogEiLkMXNy4UWI0G8SZddQz26al2pwgML5RFmFoSAovJz3sbJpcAEgNfRmUWN6rrwvksSIGcANqpfKcsoTS6gm4Nx3EakEVcx/CJ0mMaxF7JGxN2uokMgzMApsq8XrrfnaCq2pOTfd9SJt3NW3CW7KgiVmY2XLJzNcRxS87LquubMB0bq+NnbWXEXsmTmK4BIzANcAMtubu01NwQemrn+IJiBmgcXYb825jawsDqNfWy+ob2BF6+HnHFGRoxHI3rjLZiwFrnrve+879971zzSs+z63COz4M4nPhk61JT/KdP9OWtpXI7H2yuD2fx0iuytM1ggBOvNG8gAXQ691ScFeHiY6WRCqwkW4tGkvLJvzECwFhpoCTvr2lBt0ot72X4OiOx1VafanCRY34qJTNP9wGyp2yPuXu3916pcMuEpwyiKI+ncXv9xd2b+Y7h3E9AqlsXCCCMDe7au3SWPb2f+emrCnQ7OeX0XzgclXEdrq4fV8v2XDhJ5tZ52AP/AG4TxaDsLeu3xNYHBzDdMQbtZmY/MmrKy19h63vJbaeWhD2Hvr56lQbAhXWPPEeuOV1/QG36VIuNxOH1J+kxjeCAs4HYRzZO4gHtqcyVE01NX3tTKaXd08v82Nts7aceITPE2Ybj0Mp6mB1U1argdp4lsLKuJh3khZV+zIOi/b29Bseu/bbPx6TxJIhurC46x0EHtBuPhUFWjktJbP5Y6aFfrG4vdfLliuMXH59o4on7CrEvcpGb/Vc/Gt/JwmwyStFJII3U2Ifmg6XBDerax664DGzGLaGJt7Vm7Cr2cfCzCt8NHM2vA5ukJuEIvx9mWYOCZF/SqNSRlWTnXxceIGe76D0eWyZb5iegCrD8CgyWzqDxscgPFk/V4MwqjBmJaPMcxUkgrdem9aa2MZHEbNcszKTMQwazZQbMFyAleoaaxnU1t9n4XFRugDHiuNBPpAbL9JxTvv1OZJYdPwHdbWXq7cCsqYiTV1JHxtDgWZTMWlW0gkBAitbjFxABIvYkfSN9tctzq2mux3Bc8dxjOlrglRHYG00MgG+xsIcouL2Pwra7RwmLLTZC2V2BBMzAqNbBMrCy7r+oRc6yW11OIwOLtd5Gz2O6bm3Bw+XmjS2k9+vNrfS0kUuRzdZJ/wAkVoAcKsRBu0OUg2tfIQd3Vpa1ewqwIBG4i47jurwycTKZBIb5yMozlrG73tcmw1Tq3bhrXuGHjyoi/dVV+Sgf8VHi7WiWvRd1nV77ElKUrgLkUpSgFZFYrIoCts36iH8qP9tasVX2b9RD+VH+2tWKAUpSgFKUoDS8LdmGbD3QXkjOdR0kWsyjtI171FedtwgnDMEi4xMjc3i2IY8wrdhpqC4sL26a9erj+EXBBsxmwoFzq0eguekodwJ+78uqqvHYTrf+kVdrgRyjxNZHj8QIOZGqOHiCqENgjOocWOgIW+u4dWlDt6YDOYQi8wMWRwwurksb2JVWFrbznFrE664bdMTZZFZGG8MpBHwOtfUnChLbif7V5x05J2cCGxa2dt6aYqXiyowDZgGy2MTNvb8VtOjpPRVXHYtsRKsUWpZrDtJ6e4eZqrHiMTjWyQoxHTYc0fzMdB8a7zgtwTXBjO5DzsLFuhR91b/qensqwwuAdWeaSsjdRuWsZsBXwX0ZbWCKoJ+8pBzHvIv8a5HH/wAMlEqtnvhwczk6OqqMxtbfoLX6L16JWm4ZTlMBiSN5jy/53VD+jGvUwjdqJJOWSLfJHlm1Nv5sQJWSR2ll5qoASAq5gvOIFgi9fRXT7M4QJKHvmiMbWdZbIykpnF9SLFdbgnp6q4rF4BpXw+UuoV3LMhAZQYHAsT1kgbumtquwlvhwFMv/AFiyzNI2csFw0qAtm3gXQAAadVXVWL2S0R5yFSO7er19Wd1BilLZcy5rXy5hmt15d9u2p4cSjZsrK2U2azA5T1Nbcew1xOD2RIJo1GHIkXHNiDifR5WiLucoYHPcxssWTLYBeoCqeG4NYniZ4ooXjU4cJ6VMMJeZPG/EpNHpOjIJRmkTeRcm7CuRt8iTMv7Hf/TUKFw6FBe7B1Ki2+7A2Fq10G2ElMgQ/VymI3tZmESSXSx5y5ZBr31zMWwZArScTO6DEYd3hlTCRtKsSyg5YYAsZKl425xu3FAfZW8GG2fLA4mGFdUGPmlES8VnEc2CSJWAzBRzwbqDpc9ApG/IzmWvaN5trGqYiCy84gDnDU5ujr3VT2NtCcQYiCFmD5eOQL6zZNJEXpBKa6a3j7a53CbLcHDmWMDJDiL3ynK74wSLa19ctzcVveDs2THYYjplC/BwUP8AurqcM1CSa8TWFTJiItPw9bEWD4C46YxPKmSN5kDqW9IEY3dyOgWHSb87dW//AIibKMcseKQcwgRyW+yR6h7iOb/SOuvQKixWGSVGR1DIwIYHcQaqKVR05Zi8xFFVqbgzw/C7cxAQBVZjkluSj3vxc7IQy/iWNeg66XuCOr2TtiUuwkFgQStkIsRNMtidb8xEbo9btAqtt7gViMIxeANNBvsNZUHUyj1h+IfECtJFwjA0N7j51ZwcZapnm69GUHlcTuJMfWn2jtEKCSa56fhQLaD51Y2RwZxm0WBsY4emRwQtvwDe57viRWzlGCuQ0sNObtYucENntjsarEeihIkfq0N0XvLD5A163Wv2HsSLBwiKIaDUk+s7dLMev+1q2FVlap1krnp8LQVGFuIpSlQnUKUpQCsisVkUBW2b9RD+VH+2tWKr7N+oh/Kj/bWrFAKUpQClKUApSlARYnBxyi0iI46mUMP1qinBnCA3GHhv+WtbOlYaTMWR8xxhQAoAA3AAAD4CvqlKyZFaThtEW2fibdCBv8jqx/RTW7qPEQLIjI2qspU9zAg/oa2i8skzWcc0XHmeM4F7gVuFxXFxu9r5EZrdeVS1v0rQCJsNNJBJ60ble+249xFj8a2UhLxSKLXaN1F912QgX+dehbzRujyMoZZWZuNj8JBO0axIWvGjytmGSHPGHVCbc+TUc0bhqbaCtlheE2FkEhSeJhEMzkOLKo+0T938Q07a4/ZWwWgjRISqLJh+JxCg6Z+Jy8fH1uGJB3ZhbpUV8JwdnaCRGFn+hS4dC2MklUtIqDmIwtFHzAbG50A6LniedcCR06Tej0+fNDr/APEkDCR+Ni4lEVs/GD7TyJqCNBmSwNzmNwN2tdNpxTpnidXS5F1PSN4PSD2GtDtJ5JcTi+IILKmDU6qCDHNiHZVZgypIFZSCQbXG7Q02Nh5IVn403aScyC8pkaxiiWzOQLsCh6LbraVvC7djWVOKje/L8IsYxqg2DHnx+FUe2Vvgl3P6LXxi5q3X8NdnGTESYgjmxqY1PW7jnW7k/wB9T1pKFJskwtNzqxR6PSlK8+eqFVMZseCbWWGKQ9bRqx+ZF6t0rKdjDSe5r8NwdwsRvHh4FPWIkv8AO1bClKNt7hJLYUpSsGRSlKAUpSgFZFYrIoCts36iH8qP9tasVV2c3oIfyo/21qzmoDNKxmpmoDNKxmpmoDNKxmpmoDNKxmrBkAFzoB8qA+qVqm27n0gjMv475Ivgx1b4A99RPjcX93DDsvIf10vWrmkc7xNNba+Subqlc9/ipo2AxEJW/wBpGzL8jb+5PZVrbG1l+hTSxONIyVYHcdLdxudxopKWxtTr06ukXry2f2Od/iPwVM4WeG3HqCCg9aVFF+aOl1HR0juFcBs/bA3N862kGNxm08avFPaRbNn3LCoI1AHadw3k6113Cj+HEeK9JEwixFuccto5GtqzKPUYnpF+476sMPicnZlsceKwfWdqO5zWHxwI0N6trja5TaOwsbgz6WJwB9tech/rXT51TXbrjpP6VZKpGWpTSw8k7HavjaoYrHAbzXNrtWWQ2XMxPQoufkNa6DY38P8AG4ogyg4ePpLjnkfhj3/O1YlWhBXZtDCzm7IpYSGXGzLDALk7z0KvSzdQH67t5r2XYuyUwkCQx+qo39LMdWY9pOv/AMriuE+yn2dg1XBIRETfESg3nNvVLEbk33tu6gL3tcDuG0mJkihexOV7v9psqXW43X0Nz06dt6rEYh1X4F7hcMqK8TuKVSxm10jOXV5CLhEF37z0KO0kVWOOxLbo4UH43Zm/0WA+ZrnUWSzxEIu19fDU21K0Mu18THq0cUi9ORmDfJr3q3s3hDFPoCVf7raE/wAp3N8NeysuDWppDF0pyyXs+T0+19zZ0rGamatDqM0rGamagM0rGamagM0rGamagM1kV85qZ6AobOf0MP5Uf7a1Yz1R2e/oYvyo/wBtanz0BPnpnqDPTPQE+emeoM9M9AT56Z6gz0z0BPnrn5doR4qbIzqIgbKmYAzMCdSOlAVNh05SdbaWOEGOMWGkYGzEBR3uQt/gCT8K1+EwRVAI3Co6RlhxeY3EYW6sTYA2G9TuNiL6RVJW0OHE1Fm6t7Wu/ZG+JsLAaDsqCWSuch4M5UIzqSdAeJGUDjEdgFLG18ljYjfepORrLCplzGNVFnUMLKqLmRbgo3N0YlrZj11zymjiqVo8GWdo85SCP/vRWjw2JaFibBlOjowurjqIPT1Ho+YI8F8qMC4YkNY8ULDMsAJy3I1EJva31h+MUWB4qNUvmyi17WvqTuubb7b+ioHOzumVNapaSqQlqjtNm7Mwl0nhhiVivNdY1VgCLEXHyI7K2meuV4HYw2liP2SHHc1wf1W/9Rro89WUZZkmeqw9brqUZ8yfPVeTAwsbtFEx6zGpPzIrOemetrkzVySGNU9RVX+VQv8AavvPUGemehkzjYBLG8ZZlDqVJVsrWOhsejTS/bXMwcGMNgpYxhVYTvcKWkZgikWdyDpoDp291dLnrRbOxXGYrEvvsREvcpIPzYE/Gt4q+pyYqr1cUlu3b3ZX2TtbJHCAqvLIiGbn85ZWR2cOecbji3GU63rEnDC9mCpkMYOstjnb6PpcKQAvH2J616KqxcOC8cXovSyJC2XOCl5XgBXN0ELMpF+y4tYmd+F6aDIxJVD6yjnPJEmUkmwsZlN77vhfDZxSnlVkiXBbeM59TKpTMpz3J9HA5BFhb68C9zfKd2la7aEPPJGnTp0HrHV11MeFCOwVUcsVUjVd7PEuW+4W45Tfq13EX+RMJY0kAIDKGAO8XG7SpactSlxjcle1jf8AB3bZlBSQ+kUXv99d1+8HQ94PTW5z159DiuJmjfqcA/ytzW/Qmu6zVrVjZ6F90XiZV6Pb3Wn+E+emeoM9M9RFoT56Z6gz0z0BPnpnqDPTPQE+emeoM9M9AUdnv6GL8qP9tasZ6o4B/QxflJ+2Knz0BPnpnqDPTPQE+emeoM9M9AT56Z6gz0z0Bq+GDf8ASnskjv8A5rf3Irm4xJKWGchciAAk5S2Zc269hxaBdRa7E2OtddtPC8dDJH95SAeo71PzArzQvOZAozDIwBF0AFrBr35xYHN2bumuWundSRR9IRlGqpp8LHSQbIlRCeMaVzkBGZhmCrhlIN2AA9DIT+ad9yDdTY7txDs9pI4EjOrE5g6M5vfnXCsNSd++tFgGxoyKXIQLEpJ4sv60QkNze7W43oItl+1V5MXiw6KWY3Aa9orXAhzBtNEBL7ucb6Xtpytvmivc5P8AkiWPYciKLyXZSCurZRaSJyDu0PFsN32zv1vUh2e8bks+YFFU7/WVVFxfcNDpc+t0a5vl3xbOrNcZEtvjs5Jw+a4F9DllI3Edl7FtjaIQEX1P/t61dyGo5PS6dzZcDpL4mYjcIwPm4t/tNdhnrl+BeCMcBdtGlOb+kCy/O5PxFdDnqzpxyxSPTYKm6dCKZPnpnqDPTPW52E+emeoM9M9ATh64nZuLMc0oPtHB+Eh1rr89cbt6Iw4ot9iXnD+YWDD+x/qqak9Wio6WhJ0lOPBk8XCXDXUmMgkkH0S5kCsDdwCSou4Nt4vcgampcbtrDADjYWF1zEFI8wEYaZA2Vr2PFEgeqbWNtRWt2fjMKSMoiur805F9dwuqm285lF+1eyr8MmCKBgsBQc0EIthnF7DT7Qfo35u2tZxKRVU90yzNtuEGb0ZWSKBpDdUNxGASoZCdVJUW7dL76oz8II+cFVrIWG4KDZsoyXNjdgRqQdN2oqbGT4RhICYwZEyuygB3VwARmAuwIte1/hVOTE4Z+Nsqes2e6KLkSOjEjeedGden50hHUjk42u0zW4va6ykKoYFlVhcAXzW3a3JGYX6L9Nem5q822BglnxisqKqR2Y2UDRTzF07badh6q9Cz1tVeyL7omlkhKS4+xPnpnqDPTPUJcE+emeoM9M9AT56Z6gz0z0BPnpnqDPTPQFHAP6GL8pP2xU+eqOBf0UX5af7BU+egJ89M9QZ6Z6Anz0z1BnpnoCfPTPUGehegJ89c5wj2Hxh42G3GfaW9g9ukdTW+f99rKTVSUNWGlJWZFVpRqxyyOWw+2spyvdWGhBFiO+rvL6W9YVbxuzxL66hu8ajuO8VrzwYi+63+c1yvDLgyln0S79llXG8JRuTf1nyqxsHg887iXEXEd7hT6z9/Uv8Afo66u4PYqRm6oL9Z1PzO6trEGqSFBR1OrD9HRpu8tTchh0VnPVCK9WA9TlqT56Z6gz0z0BPnpnqDPTPQE+eqe08Gk8ZR+8Eb1I3Ef+9Jr6kJqpKrUTsYlFSVnscRidm/RXUShioYFXDEocuXLa+62RdN+/eCb2o9ow5FVXKAGM3DHN6NQq2PRooroZ4SwIOoO8HUHvBrTz8FoWPqW/lYgfLdUyqLiU1bou7vCRrcViMJzrBiSuX1ugFdLn+Rd97W0tUOCw8mJkIiBAJ1JJyLd3c3J/E7Hr1rbw8FIVN8l/5mJ/St1h4CoAUAAbgBYfIUdRcDNLoxrvyNjsbZqYaMIpuTqzdLHr7uoVfz1rIg1Wkaom7lvGKisq2LOemeoM9M9YNifPTPUGemegJ89M9QZ6Z6Anz0z1BnpnoDxqHb2JCrbET2yj/vP1Dtr75fxXvE/jP50pQDl/Fe8T+M/nTl/Fe8T+M/nSlAOX8V7xP4z+dOX8V7xP4z+dKUA5fxXvE/jP505fxXvE/jP50pQDl/Fe8T+M/nTl/Fe8T+M/nSlAY5exPvE/jP505dxPt5/FfzpSgHL2J94n8Z/Os8v4r3ifxn86UoBy/iveJ/Gfzpy/iveJ/GfzpSgHL+K94n8Z/OnL+K94n8Z/OlKAcv4r3ifxn86cv4r3ifxn86UoBy/iveJ/Gfzpy/iveJ/GfzpSgHL2K94n8Z/OscvYn3ifxn86UoBy9ifeJ/GfzrPL+K94n8Z/OlKAcv4r3ifxn86cv4r3ifxn86UoBy/iveJ/Gfzpy/iveJ/GfzpSgHL+K94n8Z/OnL+K94n8Z/OlKAcv4r3ifxn86cv4r3ifxn86UoBy/iveJ/Gfzpy/iveJ/GfzpSgP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7975" y="1371600"/>
            <a:ext cx="85312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PLT  </a:t>
            </a:r>
            <a:r>
              <a:rPr lang="en-US" sz="3200" dirty="0" err="1" smtClean="0">
                <a:latin typeface="Berlin Sans FB" pitchFamily="34" charset="0"/>
              </a:rPr>
              <a:t>Universitas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>
                <a:latin typeface="Berlin Sans FB" pitchFamily="34" charset="0"/>
              </a:rPr>
              <a:t>Udayana</a:t>
            </a:r>
            <a:r>
              <a:rPr lang="en-US" sz="3200" dirty="0">
                <a:latin typeface="Berlin Sans FB" pitchFamily="34" charset="0"/>
              </a:rPr>
              <a:t>, </a:t>
            </a:r>
            <a:r>
              <a:rPr lang="en-US" sz="3200" dirty="0" smtClean="0">
                <a:latin typeface="Berlin Sans FB" pitchFamily="34" charset="0"/>
              </a:rPr>
              <a:t>23-24 </a:t>
            </a:r>
            <a:r>
              <a:rPr lang="en-US" sz="3200" dirty="0" err="1" smtClean="0">
                <a:latin typeface="Berlin Sans FB" pitchFamily="34" charset="0"/>
              </a:rPr>
              <a:t>Februari</a:t>
            </a:r>
            <a:r>
              <a:rPr lang="en-US" sz="3200" dirty="0" smtClean="0">
                <a:latin typeface="Berlin Sans FB" pitchFamily="34" charset="0"/>
              </a:rPr>
              <a:t> 2019  (</a:t>
            </a:r>
            <a:r>
              <a:rPr lang="en-US" sz="3200" dirty="0" err="1" smtClean="0">
                <a:latin typeface="Berlin Sans FB" pitchFamily="34" charset="0"/>
              </a:rPr>
              <a:t>tentatif</a:t>
            </a:r>
            <a:r>
              <a:rPr lang="en-US" sz="3200" dirty="0" smtClean="0">
                <a:latin typeface="Berlin Sans FB" pitchFamily="34" charset="0"/>
              </a:rPr>
              <a:t>) </a:t>
            </a:r>
            <a:r>
              <a:rPr lang="en-US" sz="3200" dirty="0" err="1" smtClean="0">
                <a:latin typeface="Berlin Sans FB" pitchFamily="34" charset="0"/>
              </a:rPr>
              <a:t>bertempat</a:t>
            </a:r>
            <a:r>
              <a:rPr lang="en-US" sz="3200" dirty="0" smtClean="0">
                <a:latin typeface="Berlin Sans FB" pitchFamily="34" charset="0"/>
              </a:rPr>
              <a:t> di FK </a:t>
            </a:r>
            <a:r>
              <a:rPr lang="en-US" sz="3200" dirty="0" err="1" smtClean="0">
                <a:latin typeface="Berlin Sans FB" pitchFamily="34" charset="0"/>
              </a:rPr>
              <a:t>Unud</a:t>
            </a:r>
            <a:endParaRPr lang="en-US" sz="3200" dirty="0">
              <a:latin typeface="Berlin Sans FB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4568" y="6461681"/>
            <a:ext cx="9144000" cy="396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33336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Selesai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667000"/>
            <a:ext cx="43252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Terima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Kasih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568" y="6461681"/>
            <a:ext cx="9144000" cy="396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4702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dirty="0" err="1">
                <a:latin typeface="Impact" panose="020B0806030902050204" pitchFamily="34" charset="0"/>
              </a:rPr>
              <a:t>Perjalanan</a:t>
            </a:r>
            <a:r>
              <a:rPr lang="en-US" sz="4400" dirty="0">
                <a:latin typeface="Impact" panose="020B0806030902050204" pitchFamily="34" charset="0"/>
              </a:rPr>
              <a:t> Data </a:t>
            </a:r>
            <a:r>
              <a:rPr lang="en-US" sz="4400" dirty="0" err="1">
                <a:latin typeface="Impact" panose="020B0806030902050204" pitchFamily="34" charset="0"/>
              </a:rPr>
              <a:t>Serdos</a:t>
            </a:r>
            <a:r>
              <a:rPr lang="en-US" sz="4400" dirty="0">
                <a:latin typeface="Impact" panose="020B0806030902050204" pitchFamily="34" charset="0"/>
              </a:rPr>
              <a:t>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898892"/>
              </p:ext>
            </p:extLst>
          </p:nvPr>
        </p:nvGraphicFramePr>
        <p:xfrm>
          <a:off x="304800" y="1219200"/>
          <a:ext cx="8534400" cy="51590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xmlns="" val="343818476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xmlns="" val="4203611375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xmlns="" val="3403380069"/>
                    </a:ext>
                  </a:extLst>
                </a:gridCol>
              </a:tblGrid>
              <a:tr h="5432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BAKAL CALON DYS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CALON DYS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DYS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5589976"/>
                  </a:ext>
                </a:extLst>
              </a:tr>
              <a:tr h="1495795">
                <a:tc>
                  <a:txBody>
                    <a:bodyPr/>
                    <a:lstStyle/>
                    <a:p>
                      <a:r>
                        <a:rPr lang="en-US" sz="2400" b="1" dirty="0"/>
                        <a:t>Data D1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2400" dirty="0"/>
                        <a:t>Updating master data </a:t>
                      </a:r>
                      <a:r>
                        <a:rPr lang="en-US" sz="2400" dirty="0" err="1"/>
                        <a:t>dosen</a:t>
                      </a:r>
                      <a:r>
                        <a:rPr lang="en-US" sz="2400" dirty="0"/>
                        <a:t> PT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b="1" dirty="0"/>
                        <a:t>Data D4</a:t>
                      </a:r>
                    </a:p>
                    <a:p>
                      <a:pPr marL="342900" indent="-342900">
                        <a:spcAft>
                          <a:spcPts val="12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400" dirty="0" err="1"/>
                        <a:t>Validasi</a:t>
                      </a:r>
                      <a:r>
                        <a:rPr lang="en-US" sz="2400" dirty="0"/>
                        <a:t> Biodata </a:t>
                      </a:r>
                      <a:r>
                        <a:rPr lang="en-US" sz="2400" dirty="0" err="1"/>
                        <a:t>Induk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Calon</a:t>
                      </a:r>
                      <a:r>
                        <a:rPr lang="en-US" sz="2400" dirty="0"/>
                        <a:t> DYS (NKP, NAP)</a:t>
                      </a:r>
                    </a:p>
                    <a:p>
                      <a:pPr marL="342900" indent="-342900">
                        <a:spcAft>
                          <a:spcPts val="12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400" dirty="0" err="1"/>
                        <a:t>Pemenuhan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Komponen</a:t>
                      </a:r>
                      <a:r>
                        <a:rPr lang="en-US" sz="2400" dirty="0"/>
                        <a:t> NBI, NPA</a:t>
                      </a:r>
                    </a:p>
                    <a:p>
                      <a:pPr marL="342900" indent="-342900">
                        <a:spcAft>
                          <a:spcPts val="12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400" dirty="0" err="1"/>
                        <a:t>Penilaian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Persepsional</a:t>
                      </a:r>
                      <a:r>
                        <a:rPr lang="en-US" sz="2400" dirty="0"/>
                        <a:t> (NPS)</a:t>
                      </a:r>
                    </a:p>
                    <a:p>
                      <a:pPr marL="342900" indent="-342900">
                        <a:spcAft>
                          <a:spcPts val="12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400" dirty="0" err="1"/>
                        <a:t>Nilai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Gabungan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b="1" dirty="0"/>
                        <a:t>Data D5</a:t>
                      </a:r>
                    </a:p>
                    <a:p>
                      <a:pPr marL="342900" indent="-342900">
                        <a:spcAft>
                          <a:spcPts val="12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400" dirty="0" err="1"/>
                        <a:t>Pengusunan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Deskripsi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Diri</a:t>
                      </a:r>
                      <a:endParaRPr lang="en-US" sz="2400" dirty="0"/>
                    </a:p>
                    <a:p>
                      <a:pPr marL="342900" indent="-342900">
                        <a:spcAft>
                          <a:spcPts val="12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400" dirty="0" err="1"/>
                        <a:t>Penilaian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oleh</a:t>
                      </a:r>
                      <a:r>
                        <a:rPr lang="en-US" sz="2400" dirty="0"/>
                        <a:t> PTPS</a:t>
                      </a:r>
                    </a:p>
                    <a:p>
                      <a:pPr marL="342900" indent="-342900">
                        <a:spcAft>
                          <a:spcPts val="12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400" dirty="0" err="1"/>
                        <a:t>Yudisium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Kelulusan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2458550"/>
                  </a:ext>
                </a:extLst>
              </a:tr>
              <a:tr h="1542339">
                <a:tc>
                  <a:txBody>
                    <a:bodyPr/>
                    <a:lstStyle/>
                    <a:p>
                      <a:r>
                        <a:rPr lang="en-US" sz="2400" b="1" dirty="0"/>
                        <a:t>Data D2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2400" dirty="0" err="1"/>
                        <a:t>Daftar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Nominasi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calon</a:t>
                      </a:r>
                      <a:r>
                        <a:rPr lang="en-US" sz="2400" dirty="0"/>
                        <a:t> DYS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2915237"/>
                  </a:ext>
                </a:extLst>
              </a:tr>
              <a:tr h="1577649">
                <a:tc>
                  <a:txBody>
                    <a:bodyPr/>
                    <a:lstStyle/>
                    <a:p>
                      <a:r>
                        <a:rPr lang="en-US" sz="2400" b="1" dirty="0"/>
                        <a:t>Data D3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2400" dirty="0" err="1"/>
                        <a:t>Validasi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Bakan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Calon</a:t>
                      </a:r>
                      <a:r>
                        <a:rPr lang="en-US" sz="2400" dirty="0"/>
                        <a:t> DYS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736848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37" y="1219200"/>
            <a:ext cx="8129063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Komponen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Penilaian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Sertifikasi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Dosen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14695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Instrumen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Persepsioanal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0751" y="1447800"/>
            <a:ext cx="600864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Diterbitkan</a:t>
            </a:r>
            <a:r>
              <a:rPr lang="en-US" sz="2000" dirty="0"/>
              <a:t> 10 </a:t>
            </a:r>
            <a:r>
              <a:rPr lang="en-US" sz="2000" dirty="0" err="1"/>
              <a:t>akun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1 DYS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1 (</a:t>
            </a:r>
            <a:r>
              <a:rPr lang="en-US" sz="2000" dirty="0" err="1"/>
              <a:t>satu</a:t>
            </a:r>
            <a:r>
              <a:rPr lang="en-US" sz="2000" dirty="0"/>
              <a:t>) </a:t>
            </a:r>
            <a:r>
              <a:rPr lang="en-US" sz="2000" dirty="0" err="1"/>
              <a:t>Akun</a:t>
            </a:r>
            <a:r>
              <a:rPr lang="en-US" sz="2000" dirty="0"/>
              <a:t> </a:t>
            </a:r>
            <a:r>
              <a:rPr lang="en-US" sz="2000" dirty="0" err="1"/>
              <a:t>atasan</a:t>
            </a:r>
            <a:r>
              <a:rPr lang="en-US" sz="2000" dirty="0"/>
              <a:t> </a:t>
            </a:r>
            <a:r>
              <a:rPr lang="en-US" sz="2000" dirty="0" err="1"/>
              <a:t>calon</a:t>
            </a:r>
            <a:r>
              <a:rPr lang="en-US" sz="2000" dirty="0"/>
              <a:t> DYS,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1 (</a:t>
            </a:r>
            <a:r>
              <a:rPr lang="en-US" sz="2000" dirty="0" err="1"/>
              <a:t>satu</a:t>
            </a:r>
            <a:r>
              <a:rPr lang="en-US" sz="2000" dirty="0"/>
              <a:t>) </a:t>
            </a:r>
            <a:r>
              <a:rPr lang="en-US" sz="2000" dirty="0" err="1"/>
              <a:t>Akun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calon</a:t>
            </a:r>
            <a:r>
              <a:rPr lang="en-US" sz="2000" dirty="0"/>
              <a:t> DYS </a:t>
            </a:r>
            <a:r>
              <a:rPr lang="en-US" sz="2000" dirty="0" err="1"/>
              <a:t>sendiri</a:t>
            </a:r>
            <a:r>
              <a:rPr lang="en-US" sz="2000" dirty="0"/>
              <a:t>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3 (</a:t>
            </a:r>
            <a:r>
              <a:rPr lang="en-US" sz="2000" dirty="0" err="1"/>
              <a:t>tiga</a:t>
            </a:r>
            <a:r>
              <a:rPr lang="en-US" sz="2000" dirty="0"/>
              <a:t>) </a:t>
            </a:r>
            <a:r>
              <a:rPr lang="en-US" sz="2000" dirty="0" err="1"/>
              <a:t>Akun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sejawat</a:t>
            </a:r>
            <a:r>
              <a:rPr lang="en-US" sz="2000" dirty="0"/>
              <a:t> </a:t>
            </a:r>
            <a:r>
              <a:rPr lang="en-US" sz="2000" dirty="0" err="1"/>
              <a:t>calon</a:t>
            </a:r>
            <a:r>
              <a:rPr lang="en-US" sz="2000" dirty="0"/>
              <a:t> DYS, </a:t>
            </a:r>
            <a:r>
              <a:rPr lang="en-US" sz="2000" dirty="0" err="1"/>
              <a:t>dan</a:t>
            </a:r>
            <a:endParaRPr lang="en-US" sz="20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5 (lima) </a:t>
            </a:r>
            <a:r>
              <a:rPr lang="en-US" sz="2000" dirty="0" err="1"/>
              <a:t>Akun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mahasiswa</a:t>
            </a:r>
            <a:r>
              <a:rPr lang="en-US" sz="2000" dirty="0"/>
              <a:t> </a:t>
            </a:r>
            <a:r>
              <a:rPr lang="en-US" sz="2000" dirty="0" err="1"/>
              <a:t>penilai</a:t>
            </a:r>
            <a:r>
              <a:rPr lang="en-US" sz="20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0751" y="4038600"/>
            <a:ext cx="436048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Kompetensi</a:t>
            </a:r>
            <a:r>
              <a:rPr lang="en-US" sz="2000" dirty="0"/>
              <a:t> yang </a:t>
            </a:r>
            <a:r>
              <a:rPr lang="en-US" sz="2000" dirty="0" err="1"/>
              <a:t>dinilai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4, </a:t>
            </a:r>
            <a:r>
              <a:rPr lang="en-US" sz="2000" dirty="0" err="1"/>
              <a:t>yaitu</a:t>
            </a:r>
            <a:r>
              <a:rPr lang="en-US" sz="2000" dirty="0"/>
              <a:t>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/>
              <a:t>Kompetensi</a:t>
            </a:r>
            <a:r>
              <a:rPr lang="en-US" sz="2000" dirty="0"/>
              <a:t> </a:t>
            </a:r>
            <a:r>
              <a:rPr lang="en-US" sz="2000" dirty="0" err="1"/>
              <a:t>pedagogik</a:t>
            </a:r>
            <a:endParaRPr lang="en-US" sz="20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/>
              <a:t>Kompetensi</a:t>
            </a:r>
            <a:r>
              <a:rPr lang="en-US" sz="2000" dirty="0"/>
              <a:t> </a:t>
            </a:r>
            <a:r>
              <a:rPr lang="en-US" sz="2000" dirty="0" err="1"/>
              <a:t>Profesional</a:t>
            </a:r>
            <a:endParaRPr lang="en-US" sz="20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/>
              <a:t>Kompetensi</a:t>
            </a:r>
            <a:r>
              <a:rPr lang="en-US" sz="2000" dirty="0"/>
              <a:t> </a:t>
            </a:r>
            <a:r>
              <a:rPr lang="en-US" sz="2000" dirty="0" err="1"/>
              <a:t>Kepribadian</a:t>
            </a:r>
            <a:endParaRPr lang="en-US" sz="20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/>
              <a:t>Kompetensi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6928352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Kompetensi Pedagogik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2662"/>
            <a:ext cx="9144000" cy="428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8976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Kompetensi Prefesional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6200" y="1219199"/>
            <a:ext cx="8961120" cy="4352156"/>
            <a:chOff x="409573" y="1157286"/>
            <a:chExt cx="7799832" cy="37881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9573" y="1157286"/>
              <a:ext cx="7799832" cy="53792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t="877"/>
            <a:stretch/>
          </p:blipFill>
          <p:spPr>
            <a:xfrm>
              <a:off x="419100" y="1676400"/>
              <a:ext cx="7772400" cy="3269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043206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Kompetensi Kepribadian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" y="1219193"/>
            <a:ext cx="9144000" cy="284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0198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4903</TotalTime>
  <Words>1385</Words>
  <Application>Microsoft Office PowerPoint</Application>
  <PresentationFormat>On-screen Show (4:3)</PresentationFormat>
  <Paragraphs>597</Paragraphs>
  <Slides>34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SOSIALISASI  SERTIFIKASI  DOSEN 20 FEBRUARI 2019</vt:lpstr>
      <vt:lpstr>PERATURAN TERKAIT SERDOS</vt:lpstr>
      <vt:lpstr>PERSYARATAN UNTUK SERTIFIKASI DOSEN (Permenristekdikti No. 51 th 2017)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CReSOS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 Wayan Nuarsa</dc:creator>
  <cp:lastModifiedBy>DepanPojok</cp:lastModifiedBy>
  <cp:revision>891</cp:revision>
  <dcterms:created xsi:type="dcterms:W3CDTF">2008-09-30T08:32:08Z</dcterms:created>
  <dcterms:modified xsi:type="dcterms:W3CDTF">2019-02-20T03:54:48Z</dcterms:modified>
</cp:coreProperties>
</file>