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2" r:id="rId4"/>
    <p:sldId id="258" r:id="rId5"/>
    <p:sldId id="259" r:id="rId6"/>
    <p:sldId id="274" r:id="rId7"/>
    <p:sldId id="276" r:id="rId8"/>
    <p:sldId id="277" r:id="rId9"/>
    <p:sldId id="275" r:id="rId10"/>
    <p:sldId id="280" r:id="rId11"/>
    <p:sldId id="272" r:id="rId12"/>
    <p:sldId id="273" r:id="rId13"/>
    <p:sldId id="278" r:id="rId14"/>
    <p:sldId id="279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2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0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7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3A7F-7762-4A51-AE15-BC0DA594EE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784F-3CCE-44F7-AD4E-015A264D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4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0291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51885"/>
              </p:ext>
            </p:extLst>
          </p:nvPr>
        </p:nvGraphicFramePr>
        <p:xfrm>
          <a:off x="685800" y="5410200"/>
          <a:ext cx="8315217" cy="1072515"/>
        </p:xfrm>
        <a:graphic>
          <a:graphicData uri="http://schemas.openxmlformats.org/drawingml/2006/table">
            <a:tbl>
              <a:tblPr/>
              <a:tblGrid>
                <a:gridCol w="285328"/>
                <a:gridCol w="720829"/>
                <a:gridCol w="720829"/>
                <a:gridCol w="720829"/>
                <a:gridCol w="720829"/>
                <a:gridCol w="720829"/>
                <a:gridCol w="844723"/>
                <a:gridCol w="979879"/>
                <a:gridCol w="720829"/>
                <a:gridCol w="720829"/>
                <a:gridCol w="1115034"/>
                <a:gridCol w="4445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SKOR NILAI MAKSIMUM :7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&gt; 4 Dinyatakan Lulus (&gt;57.15%)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458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029200"/>
            <a:ext cx="8949612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Katagori</a:t>
            </a:r>
            <a:r>
              <a:rPr lang="en-US" sz="4400" b="1" dirty="0" smtClean="0"/>
              <a:t>  </a:t>
            </a:r>
            <a:r>
              <a:rPr lang="en-US" sz="4400" b="1" dirty="0" err="1" smtClean="0"/>
              <a:t>kelulusan</a:t>
            </a:r>
            <a:r>
              <a:rPr lang="en-US" sz="4400" b="1" dirty="0" smtClean="0"/>
              <a:t> : </a:t>
            </a:r>
          </a:p>
          <a:p>
            <a:pPr algn="ctr"/>
            <a:r>
              <a:rPr lang="en-US" sz="4400" b="1" dirty="0" smtClean="0"/>
              <a:t> (4,20/7) x 100% = 60 %   ( SEDANG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529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1"/>
            <a:ext cx="8915399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153399" y="4800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01" y="5791200"/>
            <a:ext cx="785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0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9994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748" y="2895600"/>
            <a:ext cx="8724106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=(2X6) + (2X6) +4 = 28</a:t>
            </a:r>
            <a:endParaRPr lang="en-US" sz="6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97601"/>
            <a:ext cx="8991600" cy="86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" y="4648200"/>
            <a:ext cx="90102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4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2" y="152400"/>
            <a:ext cx="9028921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90800" y="1905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15885"/>
            <a:ext cx="9382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7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8" y="304800"/>
            <a:ext cx="8395122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3225"/>
            <a:ext cx="807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1"/>
            <a:ext cx="7772400" cy="9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432367"/>
            <a:ext cx="891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katagori</a:t>
            </a:r>
            <a:r>
              <a:rPr lang="en-US" sz="3200" b="1" dirty="0" smtClean="0"/>
              <a:t> = 4,29/7 x 100 % = 61,2% (SEDANG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7" y="304800"/>
            <a:ext cx="8395122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7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91440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505200"/>
            <a:ext cx="8305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46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8037"/>
            <a:ext cx="8839200" cy="477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124563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8153400" y="3276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075781"/>
            <a:ext cx="7064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30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1" y="1371600"/>
            <a:ext cx="8001000" cy="154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3200400"/>
            <a:ext cx="9049915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= (2x4)+(2x4) + 5,42 =  21,42 </a:t>
            </a:r>
            <a:endParaRPr lang="en-US" sz="6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8915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5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8991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00400"/>
            <a:ext cx="9088016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NGB = ( 21,42 +  8  )/7 = 29,42/7 = 4,2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0" y="4876800"/>
            <a:ext cx="8991600" cy="1981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JADI  NILAI :  (NBI + NPA ) &gt; 8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7439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420" y="5732106"/>
            <a:ext cx="830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NBI + NPA = 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9676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90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22</cp:revision>
  <dcterms:created xsi:type="dcterms:W3CDTF">2019-02-19T05:04:51Z</dcterms:created>
  <dcterms:modified xsi:type="dcterms:W3CDTF">2019-02-19T13:48:13Z</dcterms:modified>
</cp:coreProperties>
</file>